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34955" y="187291"/>
            <a:ext cx="2050693" cy="6412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316" y="1212596"/>
            <a:ext cx="11691366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3CE4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0315" y="2265172"/>
            <a:ext cx="8549005" cy="1871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533130" cy="6858000"/>
            </a:xfrm>
            <a:custGeom>
              <a:avLst/>
              <a:gdLst/>
              <a:ahLst/>
              <a:cxnLst/>
              <a:rect l="l" t="t" r="r" b="b"/>
              <a:pathLst>
                <a:path w="8533130" h="6858000">
                  <a:moveTo>
                    <a:pt x="0" y="6858000"/>
                  </a:moveTo>
                  <a:lnTo>
                    <a:pt x="8532876" y="6858000"/>
                  </a:lnTo>
                  <a:lnTo>
                    <a:pt x="8532876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9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5" y="5736334"/>
              <a:ext cx="2702052" cy="1046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597" y="2423551"/>
            <a:ext cx="752729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chemeClr val="accent3"/>
                </a:solidFill>
              </a:rPr>
              <a:t>PROJECTS</a:t>
            </a:r>
            <a:r>
              <a:rPr sz="3200" spc="-5" dirty="0">
                <a:solidFill>
                  <a:schemeClr val="accent3"/>
                </a:solidFill>
              </a:rPr>
              <a:t> </a:t>
            </a:r>
            <a:r>
              <a:rPr sz="3200" spc="-15" dirty="0">
                <a:solidFill>
                  <a:schemeClr val="accent3"/>
                </a:solidFill>
              </a:rPr>
              <a:t>APPROVED</a:t>
            </a:r>
            <a:r>
              <a:rPr sz="3200" dirty="0">
                <a:solidFill>
                  <a:schemeClr val="accent3"/>
                </a:solidFill>
              </a:rPr>
              <a:t> </a:t>
            </a:r>
            <a:r>
              <a:rPr sz="3200" spc="-55" dirty="0">
                <a:solidFill>
                  <a:schemeClr val="accent3"/>
                </a:solidFill>
              </a:rPr>
              <a:t>BY</a:t>
            </a:r>
            <a:r>
              <a:rPr sz="3200" dirty="0">
                <a:solidFill>
                  <a:schemeClr val="accent3"/>
                </a:solidFill>
              </a:rPr>
              <a:t> </a:t>
            </a:r>
            <a:r>
              <a:rPr sz="3200" spc="-10" dirty="0">
                <a:solidFill>
                  <a:schemeClr val="accent3"/>
                </a:solidFill>
              </a:rPr>
              <a:t>THE</a:t>
            </a:r>
            <a:r>
              <a:rPr sz="3200" spc="10" dirty="0">
                <a:solidFill>
                  <a:schemeClr val="accent3"/>
                </a:solidFill>
              </a:rPr>
              <a:t> </a:t>
            </a:r>
            <a:r>
              <a:rPr sz="3200" spc="-10" dirty="0">
                <a:solidFill>
                  <a:schemeClr val="accent3"/>
                </a:solidFill>
              </a:rPr>
              <a:t>CSR</a:t>
            </a:r>
            <a:r>
              <a:rPr sz="3200" spc="-5" dirty="0">
                <a:solidFill>
                  <a:schemeClr val="accent3"/>
                </a:solidFill>
              </a:rPr>
              <a:t> COMMITTEE</a:t>
            </a:r>
            <a:r>
              <a:rPr sz="3200" spc="25" dirty="0">
                <a:solidFill>
                  <a:schemeClr val="accent3"/>
                </a:solidFill>
              </a:rPr>
              <a:t> </a:t>
            </a:r>
            <a:r>
              <a:rPr sz="3200" spc="-15" dirty="0">
                <a:solidFill>
                  <a:schemeClr val="accent3"/>
                </a:solidFill>
              </a:rPr>
              <a:t>FOR</a:t>
            </a:r>
            <a:endParaRPr sz="3200" dirty="0">
              <a:solidFill>
                <a:schemeClr val="accent3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363" y="3587649"/>
            <a:ext cx="1644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66A6"/>
                </a:solidFill>
                <a:latin typeface="Calibri"/>
                <a:cs typeface="Calibri"/>
              </a:rPr>
              <a:t>FY</a:t>
            </a:r>
            <a:r>
              <a:rPr sz="2800" b="1" spc="-85" dirty="0">
                <a:solidFill>
                  <a:srgbClr val="0066A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66A6"/>
                </a:solidFill>
                <a:latin typeface="Calibri"/>
                <a:cs typeface="Calibri"/>
              </a:rPr>
              <a:t>202</a:t>
            </a:r>
            <a:r>
              <a:rPr lang="en-US" sz="2800" b="1" dirty="0">
                <a:solidFill>
                  <a:srgbClr val="0066A6"/>
                </a:solidFill>
                <a:latin typeface="Calibri"/>
                <a:cs typeface="Calibri"/>
              </a:rPr>
              <a:t>4</a:t>
            </a:r>
            <a:r>
              <a:rPr sz="2800" b="1" dirty="0">
                <a:solidFill>
                  <a:srgbClr val="0066A6"/>
                </a:solidFill>
                <a:latin typeface="Calibri"/>
                <a:cs typeface="Calibri"/>
              </a:rPr>
              <a:t>-2</a:t>
            </a:r>
            <a:r>
              <a:rPr lang="en-US" sz="2800" b="1" dirty="0">
                <a:solidFill>
                  <a:srgbClr val="0066A6"/>
                </a:solidFill>
                <a:latin typeface="Calibri"/>
                <a:cs typeface="Calibri"/>
              </a:rPr>
              <a:t>5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66582" y="2057400"/>
            <a:ext cx="826769" cy="3918585"/>
          </a:xfrm>
          <a:custGeom>
            <a:avLst/>
            <a:gdLst/>
            <a:ahLst/>
            <a:cxnLst/>
            <a:rect l="l" t="t" r="r" b="b"/>
            <a:pathLst>
              <a:path w="826770" h="3918585">
                <a:moveTo>
                  <a:pt x="15240" y="0"/>
                </a:moveTo>
                <a:lnTo>
                  <a:pt x="49050" y="34387"/>
                </a:lnTo>
                <a:lnTo>
                  <a:pt x="82140" y="69212"/>
                </a:lnTo>
                <a:lnTo>
                  <a:pt x="114511" y="104466"/>
                </a:lnTo>
                <a:lnTo>
                  <a:pt x="146163" y="140138"/>
                </a:lnTo>
                <a:lnTo>
                  <a:pt x="177096" y="176220"/>
                </a:lnTo>
                <a:lnTo>
                  <a:pt x="207309" y="212702"/>
                </a:lnTo>
                <a:lnTo>
                  <a:pt x="236803" y="249574"/>
                </a:lnTo>
                <a:lnTo>
                  <a:pt x="265577" y="286828"/>
                </a:lnTo>
                <a:lnTo>
                  <a:pt x="293633" y="324453"/>
                </a:lnTo>
                <a:lnTo>
                  <a:pt x="320968" y="362441"/>
                </a:lnTo>
                <a:lnTo>
                  <a:pt x="347585" y="400782"/>
                </a:lnTo>
                <a:lnTo>
                  <a:pt x="373482" y="439466"/>
                </a:lnTo>
                <a:lnTo>
                  <a:pt x="398659" y="478484"/>
                </a:lnTo>
                <a:lnTo>
                  <a:pt x="423118" y="517827"/>
                </a:lnTo>
                <a:lnTo>
                  <a:pt x="446857" y="557486"/>
                </a:lnTo>
                <a:lnTo>
                  <a:pt x="469876" y="597450"/>
                </a:lnTo>
                <a:lnTo>
                  <a:pt x="492176" y="637711"/>
                </a:lnTo>
                <a:lnTo>
                  <a:pt x="513757" y="678258"/>
                </a:lnTo>
                <a:lnTo>
                  <a:pt x="534619" y="719084"/>
                </a:lnTo>
                <a:lnTo>
                  <a:pt x="554761" y="760178"/>
                </a:lnTo>
                <a:lnTo>
                  <a:pt x="574184" y="801530"/>
                </a:lnTo>
                <a:lnTo>
                  <a:pt x="592887" y="843132"/>
                </a:lnTo>
                <a:lnTo>
                  <a:pt x="610871" y="884974"/>
                </a:lnTo>
                <a:lnTo>
                  <a:pt x="628136" y="927047"/>
                </a:lnTo>
                <a:lnTo>
                  <a:pt x="644681" y="969340"/>
                </a:lnTo>
                <a:lnTo>
                  <a:pt x="660507" y="1011846"/>
                </a:lnTo>
                <a:lnTo>
                  <a:pt x="675614" y="1054554"/>
                </a:lnTo>
                <a:lnTo>
                  <a:pt x="690001" y="1097454"/>
                </a:lnTo>
                <a:lnTo>
                  <a:pt x="703669" y="1140539"/>
                </a:lnTo>
                <a:lnTo>
                  <a:pt x="716617" y="1183797"/>
                </a:lnTo>
                <a:lnTo>
                  <a:pt x="728846" y="1227221"/>
                </a:lnTo>
                <a:lnTo>
                  <a:pt x="740356" y="1270799"/>
                </a:lnTo>
                <a:lnTo>
                  <a:pt x="751147" y="1314523"/>
                </a:lnTo>
                <a:lnTo>
                  <a:pt x="761218" y="1358384"/>
                </a:lnTo>
                <a:lnTo>
                  <a:pt x="770569" y="1402372"/>
                </a:lnTo>
                <a:lnTo>
                  <a:pt x="779202" y="1446478"/>
                </a:lnTo>
                <a:lnTo>
                  <a:pt x="787115" y="1490692"/>
                </a:lnTo>
                <a:lnTo>
                  <a:pt x="794308" y="1535004"/>
                </a:lnTo>
                <a:lnTo>
                  <a:pt x="800783" y="1579407"/>
                </a:lnTo>
                <a:lnTo>
                  <a:pt x="806537" y="1623889"/>
                </a:lnTo>
                <a:lnTo>
                  <a:pt x="811573" y="1668441"/>
                </a:lnTo>
                <a:lnTo>
                  <a:pt x="815889" y="1713055"/>
                </a:lnTo>
                <a:lnTo>
                  <a:pt x="819486" y="1757721"/>
                </a:lnTo>
                <a:lnTo>
                  <a:pt x="822363" y="1802429"/>
                </a:lnTo>
                <a:lnTo>
                  <a:pt x="824521" y="1847170"/>
                </a:lnTo>
                <a:lnTo>
                  <a:pt x="825960" y="1891934"/>
                </a:lnTo>
                <a:lnTo>
                  <a:pt x="826680" y="1936713"/>
                </a:lnTo>
                <a:lnTo>
                  <a:pt x="826680" y="1981496"/>
                </a:lnTo>
                <a:lnTo>
                  <a:pt x="825960" y="2026275"/>
                </a:lnTo>
                <a:lnTo>
                  <a:pt x="824521" y="2071040"/>
                </a:lnTo>
                <a:lnTo>
                  <a:pt x="822363" y="2115781"/>
                </a:lnTo>
                <a:lnTo>
                  <a:pt x="819486" y="2160489"/>
                </a:lnTo>
                <a:lnTo>
                  <a:pt x="815889" y="2205154"/>
                </a:lnTo>
                <a:lnTo>
                  <a:pt x="811573" y="2249768"/>
                </a:lnTo>
                <a:lnTo>
                  <a:pt x="806537" y="2294321"/>
                </a:lnTo>
                <a:lnTo>
                  <a:pt x="800783" y="2338803"/>
                </a:lnTo>
                <a:lnTo>
                  <a:pt x="794308" y="2383206"/>
                </a:lnTo>
                <a:lnTo>
                  <a:pt x="787115" y="2427519"/>
                </a:lnTo>
                <a:lnTo>
                  <a:pt x="779202" y="2471733"/>
                </a:lnTo>
                <a:lnTo>
                  <a:pt x="770569" y="2515838"/>
                </a:lnTo>
                <a:lnTo>
                  <a:pt x="761218" y="2559827"/>
                </a:lnTo>
                <a:lnTo>
                  <a:pt x="751147" y="2603688"/>
                </a:lnTo>
                <a:lnTo>
                  <a:pt x="740356" y="2647412"/>
                </a:lnTo>
                <a:lnTo>
                  <a:pt x="728846" y="2690991"/>
                </a:lnTo>
                <a:lnTo>
                  <a:pt x="716617" y="2734415"/>
                </a:lnTo>
                <a:lnTo>
                  <a:pt x="703669" y="2777673"/>
                </a:lnTo>
                <a:lnTo>
                  <a:pt x="690001" y="2820758"/>
                </a:lnTo>
                <a:lnTo>
                  <a:pt x="675614" y="2863659"/>
                </a:lnTo>
                <a:lnTo>
                  <a:pt x="660507" y="2906367"/>
                </a:lnTo>
                <a:lnTo>
                  <a:pt x="644681" y="2948873"/>
                </a:lnTo>
                <a:lnTo>
                  <a:pt x="628136" y="2991167"/>
                </a:lnTo>
                <a:lnTo>
                  <a:pt x="610871" y="3033240"/>
                </a:lnTo>
                <a:lnTo>
                  <a:pt x="592887" y="3075083"/>
                </a:lnTo>
                <a:lnTo>
                  <a:pt x="574184" y="3116685"/>
                </a:lnTo>
                <a:lnTo>
                  <a:pt x="554761" y="3158038"/>
                </a:lnTo>
                <a:lnTo>
                  <a:pt x="534619" y="3199132"/>
                </a:lnTo>
                <a:lnTo>
                  <a:pt x="513757" y="3239958"/>
                </a:lnTo>
                <a:lnTo>
                  <a:pt x="492176" y="3280507"/>
                </a:lnTo>
                <a:lnTo>
                  <a:pt x="469876" y="3320768"/>
                </a:lnTo>
                <a:lnTo>
                  <a:pt x="446857" y="3360733"/>
                </a:lnTo>
                <a:lnTo>
                  <a:pt x="423118" y="3400392"/>
                </a:lnTo>
                <a:lnTo>
                  <a:pt x="398659" y="3439735"/>
                </a:lnTo>
                <a:lnTo>
                  <a:pt x="373482" y="3478754"/>
                </a:lnTo>
                <a:lnTo>
                  <a:pt x="347585" y="3517439"/>
                </a:lnTo>
                <a:lnTo>
                  <a:pt x="320968" y="3555780"/>
                </a:lnTo>
                <a:lnTo>
                  <a:pt x="293633" y="3593769"/>
                </a:lnTo>
                <a:lnTo>
                  <a:pt x="265577" y="3631395"/>
                </a:lnTo>
                <a:lnTo>
                  <a:pt x="236803" y="3668649"/>
                </a:lnTo>
                <a:lnTo>
                  <a:pt x="207309" y="3705522"/>
                </a:lnTo>
                <a:lnTo>
                  <a:pt x="177096" y="3742004"/>
                </a:lnTo>
                <a:lnTo>
                  <a:pt x="146163" y="3778087"/>
                </a:lnTo>
                <a:lnTo>
                  <a:pt x="114511" y="3813760"/>
                </a:lnTo>
                <a:lnTo>
                  <a:pt x="82140" y="3849014"/>
                </a:lnTo>
                <a:lnTo>
                  <a:pt x="49050" y="3883840"/>
                </a:lnTo>
                <a:lnTo>
                  <a:pt x="15240" y="3918229"/>
                </a:lnTo>
                <a:lnTo>
                  <a:pt x="0" y="3902951"/>
                </a:lnTo>
                <a:lnTo>
                  <a:pt x="33897" y="3868465"/>
                </a:lnTo>
                <a:lnTo>
                  <a:pt x="67065" y="3833535"/>
                </a:lnTo>
                <a:lnTo>
                  <a:pt x="99504" y="3798172"/>
                </a:lnTo>
                <a:lnTo>
                  <a:pt x="131214" y="3762385"/>
                </a:lnTo>
                <a:lnTo>
                  <a:pt x="162196" y="3726183"/>
                </a:lnTo>
                <a:lnTo>
                  <a:pt x="192448" y="3689576"/>
                </a:lnTo>
                <a:lnTo>
                  <a:pt x="221971" y="3652574"/>
                </a:lnTo>
                <a:lnTo>
                  <a:pt x="250765" y="3615187"/>
                </a:lnTo>
                <a:lnTo>
                  <a:pt x="278831" y="3577424"/>
                </a:lnTo>
                <a:lnTo>
                  <a:pt x="306167" y="3539294"/>
                </a:lnTo>
                <a:lnTo>
                  <a:pt x="332775" y="3500808"/>
                </a:lnTo>
                <a:lnTo>
                  <a:pt x="358653" y="3461975"/>
                </a:lnTo>
                <a:lnTo>
                  <a:pt x="383803" y="3422804"/>
                </a:lnTo>
                <a:lnTo>
                  <a:pt x="408223" y="3383306"/>
                </a:lnTo>
                <a:lnTo>
                  <a:pt x="431915" y="3343490"/>
                </a:lnTo>
                <a:lnTo>
                  <a:pt x="454877" y="3303365"/>
                </a:lnTo>
                <a:lnTo>
                  <a:pt x="477111" y="3262941"/>
                </a:lnTo>
                <a:lnTo>
                  <a:pt x="498616" y="3222229"/>
                </a:lnTo>
                <a:lnTo>
                  <a:pt x="519391" y="3181236"/>
                </a:lnTo>
                <a:lnTo>
                  <a:pt x="539438" y="3139974"/>
                </a:lnTo>
                <a:lnTo>
                  <a:pt x="558756" y="3098452"/>
                </a:lnTo>
                <a:lnTo>
                  <a:pt x="577344" y="3056679"/>
                </a:lnTo>
                <a:lnTo>
                  <a:pt x="595204" y="3014665"/>
                </a:lnTo>
                <a:lnTo>
                  <a:pt x="612335" y="2972420"/>
                </a:lnTo>
                <a:lnTo>
                  <a:pt x="628737" y="2929953"/>
                </a:lnTo>
                <a:lnTo>
                  <a:pt x="644410" y="2887274"/>
                </a:lnTo>
                <a:lnTo>
                  <a:pt x="659354" y="2844392"/>
                </a:lnTo>
                <a:lnTo>
                  <a:pt x="673569" y="2801318"/>
                </a:lnTo>
                <a:lnTo>
                  <a:pt x="687054" y="2758061"/>
                </a:lnTo>
                <a:lnTo>
                  <a:pt x="699811" y="2714630"/>
                </a:lnTo>
                <a:lnTo>
                  <a:pt x="711839" y="2671035"/>
                </a:lnTo>
                <a:lnTo>
                  <a:pt x="723139" y="2627286"/>
                </a:lnTo>
                <a:lnTo>
                  <a:pt x="733709" y="2583393"/>
                </a:lnTo>
                <a:lnTo>
                  <a:pt x="743550" y="2539364"/>
                </a:lnTo>
                <a:lnTo>
                  <a:pt x="752662" y="2495210"/>
                </a:lnTo>
                <a:lnTo>
                  <a:pt x="761045" y="2450941"/>
                </a:lnTo>
                <a:lnTo>
                  <a:pt x="768699" y="2406566"/>
                </a:lnTo>
                <a:lnTo>
                  <a:pt x="775624" y="2362094"/>
                </a:lnTo>
                <a:lnTo>
                  <a:pt x="781821" y="2317535"/>
                </a:lnTo>
                <a:lnTo>
                  <a:pt x="787288" y="2272899"/>
                </a:lnTo>
                <a:lnTo>
                  <a:pt x="792026" y="2228196"/>
                </a:lnTo>
                <a:lnTo>
                  <a:pt x="796036" y="2183435"/>
                </a:lnTo>
                <a:lnTo>
                  <a:pt x="799316" y="2138626"/>
                </a:lnTo>
                <a:lnTo>
                  <a:pt x="801867" y="2093778"/>
                </a:lnTo>
                <a:lnTo>
                  <a:pt x="803690" y="2048902"/>
                </a:lnTo>
                <a:lnTo>
                  <a:pt x="804783" y="2004006"/>
                </a:lnTo>
                <a:lnTo>
                  <a:pt x="805148" y="1959100"/>
                </a:lnTo>
                <a:lnTo>
                  <a:pt x="804783" y="1914194"/>
                </a:lnTo>
                <a:lnTo>
                  <a:pt x="803690" y="1869298"/>
                </a:lnTo>
                <a:lnTo>
                  <a:pt x="801867" y="1824422"/>
                </a:lnTo>
                <a:lnTo>
                  <a:pt x="799316" y="1779574"/>
                </a:lnTo>
                <a:lnTo>
                  <a:pt x="796036" y="1734764"/>
                </a:lnTo>
                <a:lnTo>
                  <a:pt x="792026" y="1690003"/>
                </a:lnTo>
                <a:lnTo>
                  <a:pt x="787288" y="1645300"/>
                </a:lnTo>
                <a:lnTo>
                  <a:pt x="781821" y="1600664"/>
                </a:lnTo>
                <a:lnTo>
                  <a:pt x="775624" y="1556106"/>
                </a:lnTo>
                <a:lnTo>
                  <a:pt x="768699" y="1511634"/>
                </a:lnTo>
                <a:lnTo>
                  <a:pt x="761045" y="1467258"/>
                </a:lnTo>
                <a:lnTo>
                  <a:pt x="752662" y="1422989"/>
                </a:lnTo>
                <a:lnTo>
                  <a:pt x="743550" y="1378835"/>
                </a:lnTo>
                <a:lnTo>
                  <a:pt x="733709" y="1334806"/>
                </a:lnTo>
                <a:lnTo>
                  <a:pt x="723139" y="1290913"/>
                </a:lnTo>
                <a:lnTo>
                  <a:pt x="711839" y="1247164"/>
                </a:lnTo>
                <a:lnTo>
                  <a:pt x="699811" y="1203569"/>
                </a:lnTo>
                <a:lnTo>
                  <a:pt x="687054" y="1160138"/>
                </a:lnTo>
                <a:lnTo>
                  <a:pt x="673569" y="1116880"/>
                </a:lnTo>
                <a:lnTo>
                  <a:pt x="659354" y="1073806"/>
                </a:lnTo>
                <a:lnTo>
                  <a:pt x="644410" y="1030924"/>
                </a:lnTo>
                <a:lnTo>
                  <a:pt x="628737" y="988245"/>
                </a:lnTo>
                <a:lnTo>
                  <a:pt x="612335" y="945778"/>
                </a:lnTo>
                <a:lnTo>
                  <a:pt x="595204" y="903532"/>
                </a:lnTo>
                <a:lnTo>
                  <a:pt x="577344" y="861518"/>
                </a:lnTo>
                <a:lnTo>
                  <a:pt x="558756" y="819745"/>
                </a:lnTo>
                <a:lnTo>
                  <a:pt x="539438" y="778222"/>
                </a:lnTo>
                <a:lnTo>
                  <a:pt x="519391" y="736960"/>
                </a:lnTo>
                <a:lnTo>
                  <a:pt x="498616" y="695968"/>
                </a:lnTo>
                <a:lnTo>
                  <a:pt x="477111" y="655255"/>
                </a:lnTo>
                <a:lnTo>
                  <a:pt x="454877" y="614831"/>
                </a:lnTo>
                <a:lnTo>
                  <a:pt x="431915" y="574706"/>
                </a:lnTo>
                <a:lnTo>
                  <a:pt x="408223" y="534889"/>
                </a:lnTo>
                <a:lnTo>
                  <a:pt x="383803" y="495391"/>
                </a:lnTo>
                <a:lnTo>
                  <a:pt x="358653" y="456220"/>
                </a:lnTo>
                <a:lnTo>
                  <a:pt x="332775" y="417386"/>
                </a:lnTo>
                <a:lnTo>
                  <a:pt x="306167" y="378900"/>
                </a:lnTo>
                <a:lnTo>
                  <a:pt x="278831" y="340770"/>
                </a:lnTo>
                <a:lnTo>
                  <a:pt x="250765" y="303006"/>
                </a:lnTo>
                <a:lnTo>
                  <a:pt x="221971" y="265619"/>
                </a:lnTo>
                <a:lnTo>
                  <a:pt x="192448" y="228616"/>
                </a:lnTo>
                <a:lnTo>
                  <a:pt x="162196" y="192009"/>
                </a:lnTo>
                <a:lnTo>
                  <a:pt x="131214" y="155807"/>
                </a:lnTo>
                <a:lnTo>
                  <a:pt x="99504" y="120020"/>
                </a:lnTo>
                <a:lnTo>
                  <a:pt x="67065" y="84656"/>
                </a:lnTo>
                <a:lnTo>
                  <a:pt x="33897" y="49726"/>
                </a:lnTo>
                <a:lnTo>
                  <a:pt x="0" y="15240"/>
                </a:lnTo>
                <a:lnTo>
                  <a:pt x="15240" y="0"/>
                </a:lnTo>
                <a:close/>
              </a:path>
            </a:pathLst>
          </a:custGeom>
          <a:ln w="25908">
            <a:solidFill>
              <a:srgbClr val="0071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71660" y="2527553"/>
            <a:ext cx="2918460" cy="1176655"/>
          </a:xfrm>
          <a:custGeom>
            <a:avLst/>
            <a:gdLst/>
            <a:ahLst/>
            <a:cxnLst/>
            <a:rect l="l" t="t" r="r" b="b"/>
            <a:pathLst>
              <a:path w="2918459" h="1176654">
                <a:moveTo>
                  <a:pt x="0" y="1176527"/>
                </a:moveTo>
                <a:lnTo>
                  <a:pt x="2918459" y="1176527"/>
                </a:lnTo>
                <a:lnTo>
                  <a:pt x="2918459" y="0"/>
                </a:lnTo>
                <a:lnTo>
                  <a:pt x="0" y="0"/>
                </a:lnTo>
                <a:lnTo>
                  <a:pt x="0" y="1176527"/>
                </a:lnTo>
                <a:close/>
              </a:path>
            </a:pathLst>
          </a:custGeom>
          <a:ln w="25908">
            <a:solidFill>
              <a:srgbClr val="006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92156" y="2681985"/>
            <a:ext cx="1830705" cy="8255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245"/>
              </a:spcBef>
            </a:pPr>
            <a:r>
              <a:rPr sz="1400" b="1" dirty="0">
                <a:latin typeface="Calibri"/>
                <a:cs typeface="Calibri"/>
              </a:rPr>
              <a:t>Empowering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journey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b="1" dirty="0">
                <a:latin typeface="Calibri"/>
                <a:cs typeface="Calibri"/>
              </a:rPr>
              <a:t>girl </a:t>
            </a:r>
            <a:r>
              <a:rPr sz="1400" b="1" spc="-5" dirty="0">
                <a:latin typeface="Calibri"/>
                <a:cs typeface="Calibri"/>
              </a:rPr>
              <a:t>to </a:t>
            </a:r>
            <a:r>
              <a:rPr sz="1400" b="1" dirty="0">
                <a:latin typeface="Calibri"/>
                <a:cs typeface="Calibri"/>
              </a:rPr>
              <a:t>woman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building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confident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tomorrow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84999" y="2388107"/>
            <a:ext cx="2283460" cy="1495425"/>
            <a:chOff x="7658100" y="2458211"/>
            <a:chExt cx="2283460" cy="1495425"/>
          </a:xfrm>
        </p:grpSpPr>
        <p:sp>
          <p:nvSpPr>
            <p:cNvPr id="7" name="object 7"/>
            <p:cNvSpPr/>
            <p:nvPr/>
          </p:nvSpPr>
          <p:spPr>
            <a:xfrm>
              <a:off x="7671053" y="2471165"/>
              <a:ext cx="2257425" cy="1469390"/>
            </a:xfrm>
            <a:custGeom>
              <a:avLst/>
              <a:gdLst/>
              <a:ahLst/>
              <a:cxnLst/>
              <a:rect l="l" t="t" r="r" b="b"/>
              <a:pathLst>
                <a:path w="2257425" h="1469389">
                  <a:moveTo>
                    <a:pt x="1128522" y="0"/>
                  </a:moveTo>
                  <a:lnTo>
                    <a:pt x="1070443" y="955"/>
                  </a:lnTo>
                  <a:lnTo>
                    <a:pt x="1013128" y="3793"/>
                  </a:lnTo>
                  <a:lnTo>
                    <a:pt x="956647" y="8465"/>
                  </a:lnTo>
                  <a:lnTo>
                    <a:pt x="901070" y="14925"/>
                  </a:lnTo>
                  <a:lnTo>
                    <a:pt x="846469" y="23129"/>
                  </a:lnTo>
                  <a:lnTo>
                    <a:pt x="792915" y="33029"/>
                  </a:lnTo>
                  <a:lnTo>
                    <a:pt x="740478" y="44579"/>
                  </a:lnTo>
                  <a:lnTo>
                    <a:pt x="689229" y="57733"/>
                  </a:lnTo>
                  <a:lnTo>
                    <a:pt x="639239" y="72445"/>
                  </a:lnTo>
                  <a:lnTo>
                    <a:pt x="590579" y="88669"/>
                  </a:lnTo>
                  <a:lnTo>
                    <a:pt x="543319" y="106358"/>
                  </a:lnTo>
                  <a:lnTo>
                    <a:pt x="497532" y="125466"/>
                  </a:lnTo>
                  <a:lnTo>
                    <a:pt x="453287" y="145948"/>
                  </a:lnTo>
                  <a:lnTo>
                    <a:pt x="410656" y="167756"/>
                  </a:lnTo>
                  <a:lnTo>
                    <a:pt x="369709" y="190845"/>
                  </a:lnTo>
                  <a:lnTo>
                    <a:pt x="330517" y="215169"/>
                  </a:lnTo>
                  <a:lnTo>
                    <a:pt x="293151" y="240681"/>
                  </a:lnTo>
                  <a:lnTo>
                    <a:pt x="257683" y="267336"/>
                  </a:lnTo>
                  <a:lnTo>
                    <a:pt x="224182" y="295086"/>
                  </a:lnTo>
                  <a:lnTo>
                    <a:pt x="192720" y="323887"/>
                  </a:lnTo>
                  <a:lnTo>
                    <a:pt x="163368" y="353691"/>
                  </a:lnTo>
                  <a:lnTo>
                    <a:pt x="136196" y="384452"/>
                  </a:lnTo>
                  <a:lnTo>
                    <a:pt x="111275" y="416125"/>
                  </a:lnTo>
                  <a:lnTo>
                    <a:pt x="88677" y="448663"/>
                  </a:lnTo>
                  <a:lnTo>
                    <a:pt x="68472" y="482019"/>
                  </a:lnTo>
                  <a:lnTo>
                    <a:pt x="50731" y="516149"/>
                  </a:lnTo>
                  <a:lnTo>
                    <a:pt x="22925" y="586542"/>
                  </a:lnTo>
                  <a:lnTo>
                    <a:pt x="5825" y="659471"/>
                  </a:lnTo>
                  <a:lnTo>
                    <a:pt x="0" y="734568"/>
                  </a:lnTo>
                  <a:lnTo>
                    <a:pt x="1468" y="772364"/>
                  </a:lnTo>
                  <a:lnTo>
                    <a:pt x="13001" y="846423"/>
                  </a:lnTo>
                  <a:lnTo>
                    <a:pt x="35525" y="918130"/>
                  </a:lnTo>
                  <a:lnTo>
                    <a:pt x="68472" y="987116"/>
                  </a:lnTo>
                  <a:lnTo>
                    <a:pt x="88677" y="1020472"/>
                  </a:lnTo>
                  <a:lnTo>
                    <a:pt x="111275" y="1053010"/>
                  </a:lnTo>
                  <a:lnTo>
                    <a:pt x="136196" y="1084683"/>
                  </a:lnTo>
                  <a:lnTo>
                    <a:pt x="163368" y="1115444"/>
                  </a:lnTo>
                  <a:lnTo>
                    <a:pt x="192720" y="1145248"/>
                  </a:lnTo>
                  <a:lnTo>
                    <a:pt x="224182" y="1174049"/>
                  </a:lnTo>
                  <a:lnTo>
                    <a:pt x="257683" y="1201799"/>
                  </a:lnTo>
                  <a:lnTo>
                    <a:pt x="293151" y="1228454"/>
                  </a:lnTo>
                  <a:lnTo>
                    <a:pt x="330517" y="1253966"/>
                  </a:lnTo>
                  <a:lnTo>
                    <a:pt x="369709" y="1278290"/>
                  </a:lnTo>
                  <a:lnTo>
                    <a:pt x="410656" y="1301379"/>
                  </a:lnTo>
                  <a:lnTo>
                    <a:pt x="453287" y="1323187"/>
                  </a:lnTo>
                  <a:lnTo>
                    <a:pt x="497532" y="1343669"/>
                  </a:lnTo>
                  <a:lnTo>
                    <a:pt x="543319" y="1362777"/>
                  </a:lnTo>
                  <a:lnTo>
                    <a:pt x="590579" y="1380466"/>
                  </a:lnTo>
                  <a:lnTo>
                    <a:pt x="639239" y="1396690"/>
                  </a:lnTo>
                  <a:lnTo>
                    <a:pt x="689228" y="1411402"/>
                  </a:lnTo>
                  <a:lnTo>
                    <a:pt x="740478" y="1424556"/>
                  </a:lnTo>
                  <a:lnTo>
                    <a:pt x="792915" y="1436106"/>
                  </a:lnTo>
                  <a:lnTo>
                    <a:pt x="846469" y="1446006"/>
                  </a:lnTo>
                  <a:lnTo>
                    <a:pt x="901070" y="1454210"/>
                  </a:lnTo>
                  <a:lnTo>
                    <a:pt x="956647" y="1460670"/>
                  </a:lnTo>
                  <a:lnTo>
                    <a:pt x="1013128" y="1465342"/>
                  </a:lnTo>
                  <a:lnTo>
                    <a:pt x="1070443" y="1468180"/>
                  </a:lnTo>
                  <a:lnTo>
                    <a:pt x="1128522" y="1469136"/>
                  </a:lnTo>
                  <a:lnTo>
                    <a:pt x="1186600" y="1468180"/>
                  </a:lnTo>
                  <a:lnTo>
                    <a:pt x="1243915" y="1465342"/>
                  </a:lnTo>
                  <a:lnTo>
                    <a:pt x="1300396" y="1460670"/>
                  </a:lnTo>
                  <a:lnTo>
                    <a:pt x="1355973" y="1454210"/>
                  </a:lnTo>
                  <a:lnTo>
                    <a:pt x="1410574" y="1446006"/>
                  </a:lnTo>
                  <a:lnTo>
                    <a:pt x="1464128" y="1436106"/>
                  </a:lnTo>
                  <a:lnTo>
                    <a:pt x="1516565" y="1424556"/>
                  </a:lnTo>
                  <a:lnTo>
                    <a:pt x="1567814" y="1411402"/>
                  </a:lnTo>
                  <a:lnTo>
                    <a:pt x="1617804" y="1396690"/>
                  </a:lnTo>
                  <a:lnTo>
                    <a:pt x="1666464" y="1380466"/>
                  </a:lnTo>
                  <a:lnTo>
                    <a:pt x="1713724" y="1362777"/>
                  </a:lnTo>
                  <a:lnTo>
                    <a:pt x="1759511" y="1343669"/>
                  </a:lnTo>
                  <a:lnTo>
                    <a:pt x="1803756" y="1323187"/>
                  </a:lnTo>
                  <a:lnTo>
                    <a:pt x="1846387" y="1301379"/>
                  </a:lnTo>
                  <a:lnTo>
                    <a:pt x="1887334" y="1278290"/>
                  </a:lnTo>
                  <a:lnTo>
                    <a:pt x="1926526" y="1253966"/>
                  </a:lnTo>
                  <a:lnTo>
                    <a:pt x="1963892" y="1228454"/>
                  </a:lnTo>
                  <a:lnTo>
                    <a:pt x="1999360" y="1201799"/>
                  </a:lnTo>
                  <a:lnTo>
                    <a:pt x="2032861" y="1174049"/>
                  </a:lnTo>
                  <a:lnTo>
                    <a:pt x="2064323" y="1145248"/>
                  </a:lnTo>
                  <a:lnTo>
                    <a:pt x="2093675" y="1115444"/>
                  </a:lnTo>
                  <a:lnTo>
                    <a:pt x="2120847" y="1084683"/>
                  </a:lnTo>
                  <a:lnTo>
                    <a:pt x="2145768" y="1053010"/>
                  </a:lnTo>
                  <a:lnTo>
                    <a:pt x="2168366" y="1020472"/>
                  </a:lnTo>
                  <a:lnTo>
                    <a:pt x="2188571" y="987116"/>
                  </a:lnTo>
                  <a:lnTo>
                    <a:pt x="2206312" y="952986"/>
                  </a:lnTo>
                  <a:lnTo>
                    <a:pt x="2234118" y="882593"/>
                  </a:lnTo>
                  <a:lnTo>
                    <a:pt x="2251218" y="809664"/>
                  </a:lnTo>
                  <a:lnTo>
                    <a:pt x="2257044" y="734568"/>
                  </a:lnTo>
                  <a:lnTo>
                    <a:pt x="2255575" y="696771"/>
                  </a:lnTo>
                  <a:lnTo>
                    <a:pt x="2244042" y="622712"/>
                  </a:lnTo>
                  <a:lnTo>
                    <a:pt x="2221518" y="551005"/>
                  </a:lnTo>
                  <a:lnTo>
                    <a:pt x="2188571" y="482019"/>
                  </a:lnTo>
                  <a:lnTo>
                    <a:pt x="2168366" y="448663"/>
                  </a:lnTo>
                  <a:lnTo>
                    <a:pt x="2145768" y="416125"/>
                  </a:lnTo>
                  <a:lnTo>
                    <a:pt x="2120847" y="384452"/>
                  </a:lnTo>
                  <a:lnTo>
                    <a:pt x="2093675" y="353691"/>
                  </a:lnTo>
                  <a:lnTo>
                    <a:pt x="2064323" y="323887"/>
                  </a:lnTo>
                  <a:lnTo>
                    <a:pt x="2032861" y="295086"/>
                  </a:lnTo>
                  <a:lnTo>
                    <a:pt x="1999360" y="267336"/>
                  </a:lnTo>
                  <a:lnTo>
                    <a:pt x="1963892" y="240681"/>
                  </a:lnTo>
                  <a:lnTo>
                    <a:pt x="1926526" y="215169"/>
                  </a:lnTo>
                  <a:lnTo>
                    <a:pt x="1887334" y="190845"/>
                  </a:lnTo>
                  <a:lnTo>
                    <a:pt x="1846387" y="167756"/>
                  </a:lnTo>
                  <a:lnTo>
                    <a:pt x="1803756" y="145948"/>
                  </a:lnTo>
                  <a:lnTo>
                    <a:pt x="1759511" y="125466"/>
                  </a:lnTo>
                  <a:lnTo>
                    <a:pt x="1713724" y="106358"/>
                  </a:lnTo>
                  <a:lnTo>
                    <a:pt x="1666464" y="88669"/>
                  </a:lnTo>
                  <a:lnTo>
                    <a:pt x="1617804" y="72445"/>
                  </a:lnTo>
                  <a:lnTo>
                    <a:pt x="1567815" y="57733"/>
                  </a:lnTo>
                  <a:lnTo>
                    <a:pt x="1516565" y="44579"/>
                  </a:lnTo>
                  <a:lnTo>
                    <a:pt x="1464128" y="33029"/>
                  </a:lnTo>
                  <a:lnTo>
                    <a:pt x="1410574" y="23129"/>
                  </a:lnTo>
                  <a:lnTo>
                    <a:pt x="1355973" y="14925"/>
                  </a:lnTo>
                  <a:lnTo>
                    <a:pt x="1300396" y="8465"/>
                  </a:lnTo>
                  <a:lnTo>
                    <a:pt x="1243915" y="3793"/>
                  </a:lnTo>
                  <a:lnTo>
                    <a:pt x="1186600" y="955"/>
                  </a:lnTo>
                  <a:lnTo>
                    <a:pt x="1128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71053" y="2471165"/>
              <a:ext cx="2257425" cy="1469390"/>
            </a:xfrm>
            <a:custGeom>
              <a:avLst/>
              <a:gdLst/>
              <a:ahLst/>
              <a:cxnLst/>
              <a:rect l="l" t="t" r="r" b="b"/>
              <a:pathLst>
                <a:path w="2257425" h="1469389">
                  <a:moveTo>
                    <a:pt x="0" y="734568"/>
                  </a:moveTo>
                  <a:lnTo>
                    <a:pt x="5825" y="659471"/>
                  </a:lnTo>
                  <a:lnTo>
                    <a:pt x="22925" y="586542"/>
                  </a:lnTo>
                  <a:lnTo>
                    <a:pt x="50731" y="516149"/>
                  </a:lnTo>
                  <a:lnTo>
                    <a:pt x="68472" y="482019"/>
                  </a:lnTo>
                  <a:lnTo>
                    <a:pt x="88677" y="448663"/>
                  </a:lnTo>
                  <a:lnTo>
                    <a:pt x="111275" y="416125"/>
                  </a:lnTo>
                  <a:lnTo>
                    <a:pt x="136196" y="384452"/>
                  </a:lnTo>
                  <a:lnTo>
                    <a:pt x="163368" y="353691"/>
                  </a:lnTo>
                  <a:lnTo>
                    <a:pt x="192720" y="323887"/>
                  </a:lnTo>
                  <a:lnTo>
                    <a:pt x="224182" y="295086"/>
                  </a:lnTo>
                  <a:lnTo>
                    <a:pt x="257683" y="267336"/>
                  </a:lnTo>
                  <a:lnTo>
                    <a:pt x="293151" y="240681"/>
                  </a:lnTo>
                  <a:lnTo>
                    <a:pt x="330517" y="215169"/>
                  </a:lnTo>
                  <a:lnTo>
                    <a:pt x="369709" y="190845"/>
                  </a:lnTo>
                  <a:lnTo>
                    <a:pt x="410656" y="167756"/>
                  </a:lnTo>
                  <a:lnTo>
                    <a:pt x="453287" y="145948"/>
                  </a:lnTo>
                  <a:lnTo>
                    <a:pt x="497532" y="125466"/>
                  </a:lnTo>
                  <a:lnTo>
                    <a:pt x="543319" y="106358"/>
                  </a:lnTo>
                  <a:lnTo>
                    <a:pt x="590579" y="88669"/>
                  </a:lnTo>
                  <a:lnTo>
                    <a:pt x="639239" y="72445"/>
                  </a:lnTo>
                  <a:lnTo>
                    <a:pt x="689229" y="57733"/>
                  </a:lnTo>
                  <a:lnTo>
                    <a:pt x="740478" y="44579"/>
                  </a:lnTo>
                  <a:lnTo>
                    <a:pt x="792915" y="33029"/>
                  </a:lnTo>
                  <a:lnTo>
                    <a:pt x="846469" y="23129"/>
                  </a:lnTo>
                  <a:lnTo>
                    <a:pt x="901070" y="14925"/>
                  </a:lnTo>
                  <a:lnTo>
                    <a:pt x="956647" y="8465"/>
                  </a:lnTo>
                  <a:lnTo>
                    <a:pt x="1013128" y="3793"/>
                  </a:lnTo>
                  <a:lnTo>
                    <a:pt x="1070443" y="955"/>
                  </a:lnTo>
                  <a:lnTo>
                    <a:pt x="1128522" y="0"/>
                  </a:lnTo>
                  <a:lnTo>
                    <a:pt x="1186600" y="955"/>
                  </a:lnTo>
                  <a:lnTo>
                    <a:pt x="1243915" y="3793"/>
                  </a:lnTo>
                  <a:lnTo>
                    <a:pt x="1300396" y="8465"/>
                  </a:lnTo>
                  <a:lnTo>
                    <a:pt x="1355973" y="14925"/>
                  </a:lnTo>
                  <a:lnTo>
                    <a:pt x="1410574" y="23129"/>
                  </a:lnTo>
                  <a:lnTo>
                    <a:pt x="1464128" y="33029"/>
                  </a:lnTo>
                  <a:lnTo>
                    <a:pt x="1516565" y="44579"/>
                  </a:lnTo>
                  <a:lnTo>
                    <a:pt x="1567815" y="57733"/>
                  </a:lnTo>
                  <a:lnTo>
                    <a:pt x="1617804" y="72445"/>
                  </a:lnTo>
                  <a:lnTo>
                    <a:pt x="1666464" y="88669"/>
                  </a:lnTo>
                  <a:lnTo>
                    <a:pt x="1713724" y="106358"/>
                  </a:lnTo>
                  <a:lnTo>
                    <a:pt x="1759511" y="125466"/>
                  </a:lnTo>
                  <a:lnTo>
                    <a:pt x="1803756" y="145948"/>
                  </a:lnTo>
                  <a:lnTo>
                    <a:pt x="1846387" y="167756"/>
                  </a:lnTo>
                  <a:lnTo>
                    <a:pt x="1887334" y="190845"/>
                  </a:lnTo>
                  <a:lnTo>
                    <a:pt x="1926526" y="215169"/>
                  </a:lnTo>
                  <a:lnTo>
                    <a:pt x="1963892" y="240681"/>
                  </a:lnTo>
                  <a:lnTo>
                    <a:pt x="1999360" y="267336"/>
                  </a:lnTo>
                  <a:lnTo>
                    <a:pt x="2032861" y="295086"/>
                  </a:lnTo>
                  <a:lnTo>
                    <a:pt x="2064323" y="323887"/>
                  </a:lnTo>
                  <a:lnTo>
                    <a:pt x="2093675" y="353691"/>
                  </a:lnTo>
                  <a:lnTo>
                    <a:pt x="2120847" y="384452"/>
                  </a:lnTo>
                  <a:lnTo>
                    <a:pt x="2145768" y="416125"/>
                  </a:lnTo>
                  <a:lnTo>
                    <a:pt x="2168366" y="448663"/>
                  </a:lnTo>
                  <a:lnTo>
                    <a:pt x="2188571" y="482019"/>
                  </a:lnTo>
                  <a:lnTo>
                    <a:pt x="2206312" y="516149"/>
                  </a:lnTo>
                  <a:lnTo>
                    <a:pt x="2234118" y="586542"/>
                  </a:lnTo>
                  <a:lnTo>
                    <a:pt x="2251218" y="659471"/>
                  </a:lnTo>
                  <a:lnTo>
                    <a:pt x="2257044" y="734568"/>
                  </a:lnTo>
                  <a:lnTo>
                    <a:pt x="2255575" y="772364"/>
                  </a:lnTo>
                  <a:lnTo>
                    <a:pt x="2244042" y="846423"/>
                  </a:lnTo>
                  <a:lnTo>
                    <a:pt x="2221518" y="918130"/>
                  </a:lnTo>
                  <a:lnTo>
                    <a:pt x="2188571" y="987116"/>
                  </a:lnTo>
                  <a:lnTo>
                    <a:pt x="2168366" y="1020472"/>
                  </a:lnTo>
                  <a:lnTo>
                    <a:pt x="2145768" y="1053010"/>
                  </a:lnTo>
                  <a:lnTo>
                    <a:pt x="2120847" y="1084683"/>
                  </a:lnTo>
                  <a:lnTo>
                    <a:pt x="2093675" y="1115444"/>
                  </a:lnTo>
                  <a:lnTo>
                    <a:pt x="2064323" y="1145248"/>
                  </a:lnTo>
                  <a:lnTo>
                    <a:pt x="2032861" y="1174049"/>
                  </a:lnTo>
                  <a:lnTo>
                    <a:pt x="1999360" y="1201799"/>
                  </a:lnTo>
                  <a:lnTo>
                    <a:pt x="1963892" y="1228454"/>
                  </a:lnTo>
                  <a:lnTo>
                    <a:pt x="1926526" y="1253966"/>
                  </a:lnTo>
                  <a:lnTo>
                    <a:pt x="1887334" y="1278290"/>
                  </a:lnTo>
                  <a:lnTo>
                    <a:pt x="1846387" y="1301379"/>
                  </a:lnTo>
                  <a:lnTo>
                    <a:pt x="1803756" y="1323187"/>
                  </a:lnTo>
                  <a:lnTo>
                    <a:pt x="1759511" y="1343669"/>
                  </a:lnTo>
                  <a:lnTo>
                    <a:pt x="1713724" y="1362777"/>
                  </a:lnTo>
                  <a:lnTo>
                    <a:pt x="1666464" y="1380466"/>
                  </a:lnTo>
                  <a:lnTo>
                    <a:pt x="1617804" y="1396690"/>
                  </a:lnTo>
                  <a:lnTo>
                    <a:pt x="1567814" y="1411402"/>
                  </a:lnTo>
                  <a:lnTo>
                    <a:pt x="1516565" y="1424556"/>
                  </a:lnTo>
                  <a:lnTo>
                    <a:pt x="1464128" y="1436106"/>
                  </a:lnTo>
                  <a:lnTo>
                    <a:pt x="1410574" y="1446006"/>
                  </a:lnTo>
                  <a:lnTo>
                    <a:pt x="1355973" y="1454210"/>
                  </a:lnTo>
                  <a:lnTo>
                    <a:pt x="1300396" y="1460670"/>
                  </a:lnTo>
                  <a:lnTo>
                    <a:pt x="1243915" y="1465342"/>
                  </a:lnTo>
                  <a:lnTo>
                    <a:pt x="1186600" y="1468180"/>
                  </a:lnTo>
                  <a:lnTo>
                    <a:pt x="1128522" y="1469136"/>
                  </a:lnTo>
                  <a:lnTo>
                    <a:pt x="1070443" y="1468180"/>
                  </a:lnTo>
                  <a:lnTo>
                    <a:pt x="1013128" y="1465342"/>
                  </a:lnTo>
                  <a:lnTo>
                    <a:pt x="956647" y="1460670"/>
                  </a:lnTo>
                  <a:lnTo>
                    <a:pt x="901070" y="1454210"/>
                  </a:lnTo>
                  <a:lnTo>
                    <a:pt x="846469" y="1446006"/>
                  </a:lnTo>
                  <a:lnTo>
                    <a:pt x="792915" y="1436106"/>
                  </a:lnTo>
                  <a:lnTo>
                    <a:pt x="740478" y="1424556"/>
                  </a:lnTo>
                  <a:lnTo>
                    <a:pt x="689228" y="1411402"/>
                  </a:lnTo>
                  <a:lnTo>
                    <a:pt x="639239" y="1396690"/>
                  </a:lnTo>
                  <a:lnTo>
                    <a:pt x="590579" y="1380466"/>
                  </a:lnTo>
                  <a:lnTo>
                    <a:pt x="543319" y="1362777"/>
                  </a:lnTo>
                  <a:lnTo>
                    <a:pt x="497532" y="1343669"/>
                  </a:lnTo>
                  <a:lnTo>
                    <a:pt x="453287" y="1323187"/>
                  </a:lnTo>
                  <a:lnTo>
                    <a:pt x="410656" y="1301379"/>
                  </a:lnTo>
                  <a:lnTo>
                    <a:pt x="369709" y="1278290"/>
                  </a:lnTo>
                  <a:lnTo>
                    <a:pt x="330517" y="1253966"/>
                  </a:lnTo>
                  <a:lnTo>
                    <a:pt x="293151" y="1228454"/>
                  </a:lnTo>
                  <a:lnTo>
                    <a:pt x="257683" y="1201799"/>
                  </a:lnTo>
                  <a:lnTo>
                    <a:pt x="224182" y="1174049"/>
                  </a:lnTo>
                  <a:lnTo>
                    <a:pt x="192720" y="1145248"/>
                  </a:lnTo>
                  <a:lnTo>
                    <a:pt x="163368" y="1115444"/>
                  </a:lnTo>
                  <a:lnTo>
                    <a:pt x="136196" y="1084683"/>
                  </a:lnTo>
                  <a:lnTo>
                    <a:pt x="111275" y="1053010"/>
                  </a:lnTo>
                  <a:lnTo>
                    <a:pt x="88677" y="1020472"/>
                  </a:lnTo>
                  <a:lnTo>
                    <a:pt x="68472" y="987116"/>
                  </a:lnTo>
                  <a:lnTo>
                    <a:pt x="50731" y="952986"/>
                  </a:lnTo>
                  <a:lnTo>
                    <a:pt x="22925" y="882593"/>
                  </a:lnTo>
                  <a:lnTo>
                    <a:pt x="5825" y="809664"/>
                  </a:lnTo>
                  <a:lnTo>
                    <a:pt x="0" y="734568"/>
                  </a:lnTo>
                  <a:close/>
                </a:path>
              </a:pathLst>
            </a:custGeom>
            <a:ln w="25908">
              <a:solidFill>
                <a:srgbClr val="0090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8828405" y="4310634"/>
            <a:ext cx="3134995" cy="1176655"/>
          </a:xfrm>
          <a:custGeom>
            <a:avLst/>
            <a:gdLst/>
            <a:ahLst/>
            <a:cxnLst/>
            <a:rect l="l" t="t" r="r" b="b"/>
            <a:pathLst>
              <a:path w="3134995" h="1176654">
                <a:moveTo>
                  <a:pt x="0" y="1176528"/>
                </a:moveTo>
                <a:lnTo>
                  <a:pt x="3134868" y="1176528"/>
                </a:lnTo>
                <a:lnTo>
                  <a:pt x="3134868" y="0"/>
                </a:lnTo>
                <a:lnTo>
                  <a:pt x="0" y="0"/>
                </a:lnTo>
                <a:lnTo>
                  <a:pt x="0" y="1176528"/>
                </a:lnTo>
                <a:close/>
              </a:path>
            </a:pathLst>
          </a:custGeom>
          <a:ln w="25908">
            <a:solidFill>
              <a:srgbClr val="006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841443" y="4497884"/>
            <a:ext cx="1927138" cy="82740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5080">
              <a:lnSpc>
                <a:spcPct val="91500"/>
              </a:lnSpc>
              <a:spcBef>
                <a:spcPts val="245"/>
              </a:spcBef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Committing to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environmental sustainability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community-led change</a:t>
            </a:r>
            <a:endParaRPr lang="en-US" sz="11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495667" y="4178807"/>
            <a:ext cx="2261870" cy="1495425"/>
            <a:chOff x="7668768" y="4248911"/>
            <a:chExt cx="2261870" cy="1495425"/>
          </a:xfrm>
        </p:grpSpPr>
        <p:sp>
          <p:nvSpPr>
            <p:cNvPr id="12" name="object 12"/>
            <p:cNvSpPr/>
            <p:nvPr/>
          </p:nvSpPr>
          <p:spPr>
            <a:xfrm>
              <a:off x="7681722" y="4261865"/>
              <a:ext cx="2235835" cy="1469390"/>
            </a:xfrm>
            <a:custGeom>
              <a:avLst/>
              <a:gdLst/>
              <a:ahLst/>
              <a:cxnLst/>
              <a:rect l="l" t="t" r="r" b="b"/>
              <a:pathLst>
                <a:path w="2235834" h="1469389">
                  <a:moveTo>
                    <a:pt x="1117853" y="0"/>
                  </a:moveTo>
                  <a:lnTo>
                    <a:pt x="1060331" y="955"/>
                  </a:lnTo>
                  <a:lnTo>
                    <a:pt x="1003564" y="3793"/>
                  </a:lnTo>
                  <a:lnTo>
                    <a:pt x="947622" y="8465"/>
                  </a:lnTo>
                  <a:lnTo>
                    <a:pt x="892575" y="14925"/>
                  </a:lnTo>
                  <a:lnTo>
                    <a:pt x="838493" y="23129"/>
                  </a:lnTo>
                  <a:lnTo>
                    <a:pt x="785448" y="33029"/>
                  </a:lnTo>
                  <a:lnTo>
                    <a:pt x="733509" y="44579"/>
                  </a:lnTo>
                  <a:lnTo>
                    <a:pt x="682746" y="57733"/>
                  </a:lnTo>
                  <a:lnTo>
                    <a:pt x="633229" y="72445"/>
                  </a:lnTo>
                  <a:lnTo>
                    <a:pt x="585030" y="88669"/>
                  </a:lnTo>
                  <a:lnTo>
                    <a:pt x="538217" y="106358"/>
                  </a:lnTo>
                  <a:lnTo>
                    <a:pt x="492862" y="125466"/>
                  </a:lnTo>
                  <a:lnTo>
                    <a:pt x="449035" y="145948"/>
                  </a:lnTo>
                  <a:lnTo>
                    <a:pt x="406806" y="167756"/>
                  </a:lnTo>
                  <a:lnTo>
                    <a:pt x="366244" y="190845"/>
                  </a:lnTo>
                  <a:lnTo>
                    <a:pt x="327421" y="215169"/>
                  </a:lnTo>
                  <a:lnTo>
                    <a:pt x="290407" y="240681"/>
                  </a:lnTo>
                  <a:lnTo>
                    <a:pt x="255272" y="267336"/>
                  </a:lnTo>
                  <a:lnTo>
                    <a:pt x="222085" y="295086"/>
                  </a:lnTo>
                  <a:lnTo>
                    <a:pt x="190918" y="323887"/>
                  </a:lnTo>
                  <a:lnTo>
                    <a:pt x="161841" y="353691"/>
                  </a:lnTo>
                  <a:lnTo>
                    <a:pt x="134924" y="384452"/>
                  </a:lnTo>
                  <a:lnTo>
                    <a:pt x="110237" y="416125"/>
                  </a:lnTo>
                  <a:lnTo>
                    <a:pt x="87850" y="448663"/>
                  </a:lnTo>
                  <a:lnTo>
                    <a:pt x="67834" y="482019"/>
                  </a:lnTo>
                  <a:lnTo>
                    <a:pt x="50258" y="516149"/>
                  </a:lnTo>
                  <a:lnTo>
                    <a:pt x="22711" y="586542"/>
                  </a:lnTo>
                  <a:lnTo>
                    <a:pt x="5771" y="659471"/>
                  </a:lnTo>
                  <a:lnTo>
                    <a:pt x="0" y="734567"/>
                  </a:lnTo>
                  <a:lnTo>
                    <a:pt x="1454" y="772364"/>
                  </a:lnTo>
                  <a:lnTo>
                    <a:pt x="12880" y="846423"/>
                  </a:lnTo>
                  <a:lnTo>
                    <a:pt x="35194" y="918130"/>
                  </a:lnTo>
                  <a:lnTo>
                    <a:pt x="67834" y="987116"/>
                  </a:lnTo>
                  <a:lnTo>
                    <a:pt x="87850" y="1020472"/>
                  </a:lnTo>
                  <a:lnTo>
                    <a:pt x="110237" y="1053010"/>
                  </a:lnTo>
                  <a:lnTo>
                    <a:pt x="134924" y="1084683"/>
                  </a:lnTo>
                  <a:lnTo>
                    <a:pt x="161841" y="1115444"/>
                  </a:lnTo>
                  <a:lnTo>
                    <a:pt x="190918" y="1145248"/>
                  </a:lnTo>
                  <a:lnTo>
                    <a:pt x="222085" y="1174049"/>
                  </a:lnTo>
                  <a:lnTo>
                    <a:pt x="255272" y="1201799"/>
                  </a:lnTo>
                  <a:lnTo>
                    <a:pt x="290407" y="1228454"/>
                  </a:lnTo>
                  <a:lnTo>
                    <a:pt x="327421" y="1253966"/>
                  </a:lnTo>
                  <a:lnTo>
                    <a:pt x="366244" y="1278290"/>
                  </a:lnTo>
                  <a:lnTo>
                    <a:pt x="406806" y="1301379"/>
                  </a:lnTo>
                  <a:lnTo>
                    <a:pt x="449035" y="1323187"/>
                  </a:lnTo>
                  <a:lnTo>
                    <a:pt x="492862" y="1343669"/>
                  </a:lnTo>
                  <a:lnTo>
                    <a:pt x="538217" y="1362777"/>
                  </a:lnTo>
                  <a:lnTo>
                    <a:pt x="585030" y="1380466"/>
                  </a:lnTo>
                  <a:lnTo>
                    <a:pt x="633229" y="1396690"/>
                  </a:lnTo>
                  <a:lnTo>
                    <a:pt x="682746" y="1411402"/>
                  </a:lnTo>
                  <a:lnTo>
                    <a:pt x="733509" y="1424556"/>
                  </a:lnTo>
                  <a:lnTo>
                    <a:pt x="785448" y="1436106"/>
                  </a:lnTo>
                  <a:lnTo>
                    <a:pt x="838493" y="1446006"/>
                  </a:lnTo>
                  <a:lnTo>
                    <a:pt x="892575" y="1454210"/>
                  </a:lnTo>
                  <a:lnTo>
                    <a:pt x="947622" y="1460670"/>
                  </a:lnTo>
                  <a:lnTo>
                    <a:pt x="1003564" y="1465342"/>
                  </a:lnTo>
                  <a:lnTo>
                    <a:pt x="1060331" y="1468180"/>
                  </a:lnTo>
                  <a:lnTo>
                    <a:pt x="1117853" y="1469135"/>
                  </a:lnTo>
                  <a:lnTo>
                    <a:pt x="1175376" y="1468180"/>
                  </a:lnTo>
                  <a:lnTo>
                    <a:pt x="1232143" y="1465342"/>
                  </a:lnTo>
                  <a:lnTo>
                    <a:pt x="1288085" y="1460670"/>
                  </a:lnTo>
                  <a:lnTo>
                    <a:pt x="1343132" y="1454210"/>
                  </a:lnTo>
                  <a:lnTo>
                    <a:pt x="1397214" y="1446006"/>
                  </a:lnTo>
                  <a:lnTo>
                    <a:pt x="1450259" y="1436106"/>
                  </a:lnTo>
                  <a:lnTo>
                    <a:pt x="1502198" y="1424556"/>
                  </a:lnTo>
                  <a:lnTo>
                    <a:pt x="1552961" y="1411402"/>
                  </a:lnTo>
                  <a:lnTo>
                    <a:pt x="1602478" y="1396690"/>
                  </a:lnTo>
                  <a:lnTo>
                    <a:pt x="1650677" y="1380466"/>
                  </a:lnTo>
                  <a:lnTo>
                    <a:pt x="1697490" y="1362777"/>
                  </a:lnTo>
                  <a:lnTo>
                    <a:pt x="1742845" y="1343669"/>
                  </a:lnTo>
                  <a:lnTo>
                    <a:pt x="1786672" y="1323187"/>
                  </a:lnTo>
                  <a:lnTo>
                    <a:pt x="1828901" y="1301379"/>
                  </a:lnTo>
                  <a:lnTo>
                    <a:pt x="1869463" y="1278290"/>
                  </a:lnTo>
                  <a:lnTo>
                    <a:pt x="1908286" y="1253966"/>
                  </a:lnTo>
                  <a:lnTo>
                    <a:pt x="1945300" y="1228454"/>
                  </a:lnTo>
                  <a:lnTo>
                    <a:pt x="1980435" y="1201799"/>
                  </a:lnTo>
                  <a:lnTo>
                    <a:pt x="2013622" y="1174049"/>
                  </a:lnTo>
                  <a:lnTo>
                    <a:pt x="2044789" y="1145248"/>
                  </a:lnTo>
                  <a:lnTo>
                    <a:pt x="2073866" y="1115444"/>
                  </a:lnTo>
                  <a:lnTo>
                    <a:pt x="2100783" y="1084683"/>
                  </a:lnTo>
                  <a:lnTo>
                    <a:pt x="2125470" y="1053010"/>
                  </a:lnTo>
                  <a:lnTo>
                    <a:pt x="2147857" y="1020472"/>
                  </a:lnTo>
                  <a:lnTo>
                    <a:pt x="2167873" y="987116"/>
                  </a:lnTo>
                  <a:lnTo>
                    <a:pt x="2185449" y="952986"/>
                  </a:lnTo>
                  <a:lnTo>
                    <a:pt x="2212996" y="882593"/>
                  </a:lnTo>
                  <a:lnTo>
                    <a:pt x="2229936" y="809664"/>
                  </a:lnTo>
                  <a:lnTo>
                    <a:pt x="2235707" y="734567"/>
                  </a:lnTo>
                  <a:lnTo>
                    <a:pt x="2234253" y="696771"/>
                  </a:lnTo>
                  <a:lnTo>
                    <a:pt x="2222827" y="622712"/>
                  </a:lnTo>
                  <a:lnTo>
                    <a:pt x="2200513" y="551005"/>
                  </a:lnTo>
                  <a:lnTo>
                    <a:pt x="2167873" y="482019"/>
                  </a:lnTo>
                  <a:lnTo>
                    <a:pt x="2147857" y="448663"/>
                  </a:lnTo>
                  <a:lnTo>
                    <a:pt x="2125470" y="416125"/>
                  </a:lnTo>
                  <a:lnTo>
                    <a:pt x="2100783" y="384452"/>
                  </a:lnTo>
                  <a:lnTo>
                    <a:pt x="2073866" y="353691"/>
                  </a:lnTo>
                  <a:lnTo>
                    <a:pt x="2044789" y="323887"/>
                  </a:lnTo>
                  <a:lnTo>
                    <a:pt x="2013622" y="295086"/>
                  </a:lnTo>
                  <a:lnTo>
                    <a:pt x="1980435" y="267336"/>
                  </a:lnTo>
                  <a:lnTo>
                    <a:pt x="1945300" y="240681"/>
                  </a:lnTo>
                  <a:lnTo>
                    <a:pt x="1908286" y="215169"/>
                  </a:lnTo>
                  <a:lnTo>
                    <a:pt x="1869463" y="190845"/>
                  </a:lnTo>
                  <a:lnTo>
                    <a:pt x="1828901" y="167756"/>
                  </a:lnTo>
                  <a:lnTo>
                    <a:pt x="1786672" y="145948"/>
                  </a:lnTo>
                  <a:lnTo>
                    <a:pt x="1742845" y="125466"/>
                  </a:lnTo>
                  <a:lnTo>
                    <a:pt x="1697490" y="106358"/>
                  </a:lnTo>
                  <a:lnTo>
                    <a:pt x="1650677" y="88669"/>
                  </a:lnTo>
                  <a:lnTo>
                    <a:pt x="1602478" y="72445"/>
                  </a:lnTo>
                  <a:lnTo>
                    <a:pt x="1552961" y="57733"/>
                  </a:lnTo>
                  <a:lnTo>
                    <a:pt x="1502198" y="44579"/>
                  </a:lnTo>
                  <a:lnTo>
                    <a:pt x="1450259" y="33029"/>
                  </a:lnTo>
                  <a:lnTo>
                    <a:pt x="1397214" y="23129"/>
                  </a:lnTo>
                  <a:lnTo>
                    <a:pt x="1343132" y="14925"/>
                  </a:lnTo>
                  <a:lnTo>
                    <a:pt x="1288085" y="8465"/>
                  </a:lnTo>
                  <a:lnTo>
                    <a:pt x="1232143" y="3793"/>
                  </a:lnTo>
                  <a:lnTo>
                    <a:pt x="1175376" y="955"/>
                  </a:lnTo>
                  <a:lnTo>
                    <a:pt x="11178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81722" y="4261865"/>
              <a:ext cx="2235835" cy="1469390"/>
            </a:xfrm>
            <a:custGeom>
              <a:avLst/>
              <a:gdLst/>
              <a:ahLst/>
              <a:cxnLst/>
              <a:rect l="l" t="t" r="r" b="b"/>
              <a:pathLst>
                <a:path w="2235834" h="1469389">
                  <a:moveTo>
                    <a:pt x="0" y="734567"/>
                  </a:moveTo>
                  <a:lnTo>
                    <a:pt x="5771" y="659471"/>
                  </a:lnTo>
                  <a:lnTo>
                    <a:pt x="22711" y="586542"/>
                  </a:lnTo>
                  <a:lnTo>
                    <a:pt x="50258" y="516149"/>
                  </a:lnTo>
                  <a:lnTo>
                    <a:pt x="67834" y="482019"/>
                  </a:lnTo>
                  <a:lnTo>
                    <a:pt x="87850" y="448663"/>
                  </a:lnTo>
                  <a:lnTo>
                    <a:pt x="110237" y="416125"/>
                  </a:lnTo>
                  <a:lnTo>
                    <a:pt x="134924" y="384452"/>
                  </a:lnTo>
                  <a:lnTo>
                    <a:pt x="161841" y="353691"/>
                  </a:lnTo>
                  <a:lnTo>
                    <a:pt x="190918" y="323887"/>
                  </a:lnTo>
                  <a:lnTo>
                    <a:pt x="222085" y="295086"/>
                  </a:lnTo>
                  <a:lnTo>
                    <a:pt x="255272" y="267336"/>
                  </a:lnTo>
                  <a:lnTo>
                    <a:pt x="290407" y="240681"/>
                  </a:lnTo>
                  <a:lnTo>
                    <a:pt x="327421" y="215169"/>
                  </a:lnTo>
                  <a:lnTo>
                    <a:pt x="366244" y="190845"/>
                  </a:lnTo>
                  <a:lnTo>
                    <a:pt x="406806" y="167756"/>
                  </a:lnTo>
                  <a:lnTo>
                    <a:pt x="449035" y="145948"/>
                  </a:lnTo>
                  <a:lnTo>
                    <a:pt x="492862" y="125466"/>
                  </a:lnTo>
                  <a:lnTo>
                    <a:pt x="538217" y="106358"/>
                  </a:lnTo>
                  <a:lnTo>
                    <a:pt x="585030" y="88669"/>
                  </a:lnTo>
                  <a:lnTo>
                    <a:pt x="633229" y="72445"/>
                  </a:lnTo>
                  <a:lnTo>
                    <a:pt x="682746" y="57733"/>
                  </a:lnTo>
                  <a:lnTo>
                    <a:pt x="733509" y="44579"/>
                  </a:lnTo>
                  <a:lnTo>
                    <a:pt x="785448" y="33029"/>
                  </a:lnTo>
                  <a:lnTo>
                    <a:pt x="838493" y="23129"/>
                  </a:lnTo>
                  <a:lnTo>
                    <a:pt x="892575" y="14925"/>
                  </a:lnTo>
                  <a:lnTo>
                    <a:pt x="947622" y="8465"/>
                  </a:lnTo>
                  <a:lnTo>
                    <a:pt x="1003564" y="3793"/>
                  </a:lnTo>
                  <a:lnTo>
                    <a:pt x="1060331" y="955"/>
                  </a:lnTo>
                  <a:lnTo>
                    <a:pt x="1117853" y="0"/>
                  </a:lnTo>
                  <a:lnTo>
                    <a:pt x="1175376" y="955"/>
                  </a:lnTo>
                  <a:lnTo>
                    <a:pt x="1232143" y="3793"/>
                  </a:lnTo>
                  <a:lnTo>
                    <a:pt x="1288085" y="8465"/>
                  </a:lnTo>
                  <a:lnTo>
                    <a:pt x="1343132" y="14925"/>
                  </a:lnTo>
                  <a:lnTo>
                    <a:pt x="1397214" y="23129"/>
                  </a:lnTo>
                  <a:lnTo>
                    <a:pt x="1450259" y="33029"/>
                  </a:lnTo>
                  <a:lnTo>
                    <a:pt x="1502198" y="44579"/>
                  </a:lnTo>
                  <a:lnTo>
                    <a:pt x="1552961" y="57733"/>
                  </a:lnTo>
                  <a:lnTo>
                    <a:pt x="1602478" y="72445"/>
                  </a:lnTo>
                  <a:lnTo>
                    <a:pt x="1650677" y="88669"/>
                  </a:lnTo>
                  <a:lnTo>
                    <a:pt x="1697490" y="106358"/>
                  </a:lnTo>
                  <a:lnTo>
                    <a:pt x="1742845" y="125466"/>
                  </a:lnTo>
                  <a:lnTo>
                    <a:pt x="1786672" y="145948"/>
                  </a:lnTo>
                  <a:lnTo>
                    <a:pt x="1828901" y="167756"/>
                  </a:lnTo>
                  <a:lnTo>
                    <a:pt x="1869463" y="190845"/>
                  </a:lnTo>
                  <a:lnTo>
                    <a:pt x="1908286" y="215169"/>
                  </a:lnTo>
                  <a:lnTo>
                    <a:pt x="1945300" y="240681"/>
                  </a:lnTo>
                  <a:lnTo>
                    <a:pt x="1980435" y="267336"/>
                  </a:lnTo>
                  <a:lnTo>
                    <a:pt x="2013622" y="295086"/>
                  </a:lnTo>
                  <a:lnTo>
                    <a:pt x="2044789" y="323887"/>
                  </a:lnTo>
                  <a:lnTo>
                    <a:pt x="2073866" y="353691"/>
                  </a:lnTo>
                  <a:lnTo>
                    <a:pt x="2100783" y="384452"/>
                  </a:lnTo>
                  <a:lnTo>
                    <a:pt x="2125470" y="416125"/>
                  </a:lnTo>
                  <a:lnTo>
                    <a:pt x="2147857" y="448663"/>
                  </a:lnTo>
                  <a:lnTo>
                    <a:pt x="2167873" y="482019"/>
                  </a:lnTo>
                  <a:lnTo>
                    <a:pt x="2185449" y="516149"/>
                  </a:lnTo>
                  <a:lnTo>
                    <a:pt x="2212996" y="586542"/>
                  </a:lnTo>
                  <a:lnTo>
                    <a:pt x="2229936" y="659471"/>
                  </a:lnTo>
                  <a:lnTo>
                    <a:pt x="2235707" y="734567"/>
                  </a:lnTo>
                  <a:lnTo>
                    <a:pt x="2234253" y="772364"/>
                  </a:lnTo>
                  <a:lnTo>
                    <a:pt x="2222827" y="846423"/>
                  </a:lnTo>
                  <a:lnTo>
                    <a:pt x="2200513" y="918130"/>
                  </a:lnTo>
                  <a:lnTo>
                    <a:pt x="2167873" y="987116"/>
                  </a:lnTo>
                  <a:lnTo>
                    <a:pt x="2147857" y="1020472"/>
                  </a:lnTo>
                  <a:lnTo>
                    <a:pt x="2125470" y="1053010"/>
                  </a:lnTo>
                  <a:lnTo>
                    <a:pt x="2100783" y="1084683"/>
                  </a:lnTo>
                  <a:lnTo>
                    <a:pt x="2073866" y="1115444"/>
                  </a:lnTo>
                  <a:lnTo>
                    <a:pt x="2044789" y="1145248"/>
                  </a:lnTo>
                  <a:lnTo>
                    <a:pt x="2013622" y="1174049"/>
                  </a:lnTo>
                  <a:lnTo>
                    <a:pt x="1980435" y="1201799"/>
                  </a:lnTo>
                  <a:lnTo>
                    <a:pt x="1945300" y="1228454"/>
                  </a:lnTo>
                  <a:lnTo>
                    <a:pt x="1908286" y="1253966"/>
                  </a:lnTo>
                  <a:lnTo>
                    <a:pt x="1869463" y="1278290"/>
                  </a:lnTo>
                  <a:lnTo>
                    <a:pt x="1828901" y="1301379"/>
                  </a:lnTo>
                  <a:lnTo>
                    <a:pt x="1786672" y="1323187"/>
                  </a:lnTo>
                  <a:lnTo>
                    <a:pt x="1742845" y="1343669"/>
                  </a:lnTo>
                  <a:lnTo>
                    <a:pt x="1697490" y="1362777"/>
                  </a:lnTo>
                  <a:lnTo>
                    <a:pt x="1650677" y="1380466"/>
                  </a:lnTo>
                  <a:lnTo>
                    <a:pt x="1602478" y="1396690"/>
                  </a:lnTo>
                  <a:lnTo>
                    <a:pt x="1552961" y="1411402"/>
                  </a:lnTo>
                  <a:lnTo>
                    <a:pt x="1502198" y="1424556"/>
                  </a:lnTo>
                  <a:lnTo>
                    <a:pt x="1450259" y="1436106"/>
                  </a:lnTo>
                  <a:lnTo>
                    <a:pt x="1397214" y="1446006"/>
                  </a:lnTo>
                  <a:lnTo>
                    <a:pt x="1343132" y="1454210"/>
                  </a:lnTo>
                  <a:lnTo>
                    <a:pt x="1288085" y="1460670"/>
                  </a:lnTo>
                  <a:lnTo>
                    <a:pt x="1232143" y="1465342"/>
                  </a:lnTo>
                  <a:lnTo>
                    <a:pt x="1175376" y="1468180"/>
                  </a:lnTo>
                  <a:lnTo>
                    <a:pt x="1117853" y="1469135"/>
                  </a:lnTo>
                  <a:lnTo>
                    <a:pt x="1060331" y="1468180"/>
                  </a:lnTo>
                  <a:lnTo>
                    <a:pt x="1003564" y="1465342"/>
                  </a:lnTo>
                  <a:lnTo>
                    <a:pt x="947622" y="1460670"/>
                  </a:lnTo>
                  <a:lnTo>
                    <a:pt x="892575" y="1454210"/>
                  </a:lnTo>
                  <a:lnTo>
                    <a:pt x="838493" y="1446006"/>
                  </a:lnTo>
                  <a:lnTo>
                    <a:pt x="785448" y="1436106"/>
                  </a:lnTo>
                  <a:lnTo>
                    <a:pt x="733509" y="1424556"/>
                  </a:lnTo>
                  <a:lnTo>
                    <a:pt x="682746" y="1411402"/>
                  </a:lnTo>
                  <a:lnTo>
                    <a:pt x="633229" y="1396690"/>
                  </a:lnTo>
                  <a:lnTo>
                    <a:pt x="585030" y="1380466"/>
                  </a:lnTo>
                  <a:lnTo>
                    <a:pt x="538217" y="1362777"/>
                  </a:lnTo>
                  <a:lnTo>
                    <a:pt x="492862" y="1343669"/>
                  </a:lnTo>
                  <a:lnTo>
                    <a:pt x="449035" y="1323187"/>
                  </a:lnTo>
                  <a:lnTo>
                    <a:pt x="406806" y="1301379"/>
                  </a:lnTo>
                  <a:lnTo>
                    <a:pt x="366244" y="1278290"/>
                  </a:lnTo>
                  <a:lnTo>
                    <a:pt x="327421" y="1253966"/>
                  </a:lnTo>
                  <a:lnTo>
                    <a:pt x="290407" y="1228454"/>
                  </a:lnTo>
                  <a:lnTo>
                    <a:pt x="255272" y="1201799"/>
                  </a:lnTo>
                  <a:lnTo>
                    <a:pt x="222085" y="1174049"/>
                  </a:lnTo>
                  <a:lnTo>
                    <a:pt x="190918" y="1145248"/>
                  </a:lnTo>
                  <a:lnTo>
                    <a:pt x="161841" y="1115444"/>
                  </a:lnTo>
                  <a:lnTo>
                    <a:pt x="134924" y="1084683"/>
                  </a:lnTo>
                  <a:lnTo>
                    <a:pt x="110237" y="1053010"/>
                  </a:lnTo>
                  <a:lnTo>
                    <a:pt x="87850" y="1020472"/>
                  </a:lnTo>
                  <a:lnTo>
                    <a:pt x="67834" y="987116"/>
                  </a:lnTo>
                  <a:lnTo>
                    <a:pt x="50258" y="952986"/>
                  </a:lnTo>
                  <a:lnTo>
                    <a:pt x="22711" y="882593"/>
                  </a:lnTo>
                  <a:lnTo>
                    <a:pt x="5771" y="809664"/>
                  </a:lnTo>
                  <a:lnTo>
                    <a:pt x="0" y="734567"/>
                  </a:lnTo>
                  <a:close/>
                </a:path>
              </a:pathLst>
            </a:custGeom>
            <a:ln w="25907">
              <a:solidFill>
                <a:srgbClr val="0090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167496" y="2958846"/>
            <a:ext cx="778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6A6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0066A6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066A6"/>
                </a:solidFill>
                <a:latin typeface="Calibri"/>
                <a:cs typeface="Calibri"/>
              </a:rPr>
              <a:t>mini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8408" y="4597399"/>
            <a:ext cx="11944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0066A6"/>
                </a:solidFill>
                <a:latin typeface="Calibri"/>
                <a:cs typeface="Calibri"/>
              </a:rPr>
              <a:t>Green Glow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0" y="1261807"/>
            <a:ext cx="11691366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123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CSR</a:t>
            </a:r>
            <a:r>
              <a:rPr spc="-25" dirty="0"/>
              <a:t> </a:t>
            </a:r>
            <a:r>
              <a:rPr spc="-10" dirty="0"/>
              <a:t>ACTIVITIES</a:t>
            </a:r>
            <a:r>
              <a:rPr spc="-5" dirty="0"/>
              <a:t> OF</a:t>
            </a:r>
            <a:r>
              <a:rPr spc="-15" dirty="0"/>
              <a:t> </a:t>
            </a:r>
            <a:r>
              <a:rPr spc="-5" dirty="0"/>
              <a:t>PNB</a:t>
            </a:r>
            <a:r>
              <a:rPr spc="-40" dirty="0"/>
              <a:t> </a:t>
            </a:r>
            <a:r>
              <a:rPr spc="-5" dirty="0"/>
              <a:t>METLIFE</a:t>
            </a:r>
          </a:p>
          <a:p>
            <a:pPr marL="7614284" algn="ctr">
              <a:lnSpc>
                <a:spcPct val="100000"/>
              </a:lnSpc>
              <a:spcBef>
                <a:spcPts val="65"/>
              </a:spcBef>
            </a:pP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Empowering</a:t>
            </a:r>
            <a:r>
              <a:rPr sz="14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Lives,</a:t>
            </a:r>
            <a:r>
              <a:rPr sz="1400" i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Sustaining</a:t>
            </a:r>
            <a:r>
              <a:rPr sz="14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000000"/>
                </a:solidFill>
                <a:latin typeface="Calibri"/>
                <a:cs typeface="Calibri"/>
              </a:rPr>
              <a:t>Smiles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39CA7F-D081-56FD-15F2-6EB6D03571BF}"/>
              </a:ext>
            </a:extLst>
          </p:cNvPr>
          <p:cNvGrpSpPr/>
          <p:nvPr/>
        </p:nvGrpSpPr>
        <p:grpSpPr>
          <a:xfrm>
            <a:off x="0" y="3313"/>
            <a:ext cx="7198912" cy="6819397"/>
            <a:chOff x="0" y="3313"/>
            <a:chExt cx="7198912" cy="68193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7636D32-5077-232A-DB1D-0B7BD7164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13"/>
              <a:ext cx="4716361" cy="26529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ACB926-0639-CC95-E819-6F787296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508"/>
            <a:stretch/>
          </p:blipFill>
          <p:spPr>
            <a:xfrm>
              <a:off x="20065" y="2173649"/>
              <a:ext cx="4744789" cy="21528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3" descr="C:\Users\Littlebighelpindia\Desktop\IMG-20231026-WA0010.jpg">
              <a:extLst>
                <a:ext uri="{FF2B5EF4-FFF2-40B4-BE49-F238E27FC236}">
                  <a16:creationId xmlns:a16="http://schemas.microsoft.com/office/drawing/2014/main" id="{5E884428-91B5-B8CA-C6EC-D9BB4C173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818" y="4326457"/>
              <a:ext cx="4728224" cy="24962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 descr="A group of people planting a tree&#10;&#10;Description automatically generated">
              <a:extLst>
                <a:ext uri="{FF2B5EF4-FFF2-40B4-BE49-F238E27FC236}">
                  <a16:creationId xmlns:a16="http://schemas.microsoft.com/office/drawing/2014/main" id="{1F446876-CC9C-9799-189A-8A7B887D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79"/>
            <a:stretch/>
          </p:blipFill>
          <p:spPr>
            <a:xfrm>
              <a:off x="4577707" y="4581607"/>
              <a:ext cx="2610871" cy="1915186"/>
            </a:xfrm>
            <a:prstGeom prst="rect">
              <a:avLst/>
            </a:prstGeom>
          </p:spPr>
        </p:pic>
        <p:pic>
          <p:nvPicPr>
            <p:cNvPr id="21" name="Picture 20" descr="A group of people posing under a tree&#10;&#10;Description automatically generated">
              <a:extLst>
                <a:ext uri="{FF2B5EF4-FFF2-40B4-BE49-F238E27FC236}">
                  <a16:creationId xmlns:a16="http://schemas.microsoft.com/office/drawing/2014/main" id="{4F6BB612-B2D8-1681-D138-D8E2D217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4" y="838254"/>
              <a:ext cx="2639828" cy="1913835"/>
            </a:xfrm>
            <a:prstGeom prst="rect">
              <a:avLst/>
            </a:prstGeom>
          </p:spPr>
        </p:pic>
        <p:pic>
          <p:nvPicPr>
            <p:cNvPr id="22" name="Picture 21" descr="A group of people kneeling in a field&#10;&#10;Description automatically generated">
              <a:extLst>
                <a:ext uri="{FF2B5EF4-FFF2-40B4-BE49-F238E27FC236}">
                  <a16:creationId xmlns:a16="http://schemas.microsoft.com/office/drawing/2014/main" id="{5299353F-94C5-E4DC-506E-EDDD592B3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083" y="2752089"/>
              <a:ext cx="2636317" cy="18325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0" y="638175"/>
            <a:ext cx="449389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CSR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PROJECTS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UNDER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DAMINI</a:t>
            </a:r>
            <a:endParaRPr sz="2800" dirty="0"/>
          </a:p>
          <a:p>
            <a:pPr marL="1905" algn="ctr">
              <a:lnSpc>
                <a:spcPts val="2310"/>
              </a:lnSpc>
            </a:pPr>
            <a:r>
              <a:rPr sz="2000" dirty="0">
                <a:solidFill>
                  <a:srgbClr val="0066A6"/>
                </a:solidFill>
              </a:rPr>
              <a:t>FY</a:t>
            </a:r>
            <a:r>
              <a:rPr sz="2000" spc="-50" dirty="0">
                <a:solidFill>
                  <a:srgbClr val="0066A6"/>
                </a:solidFill>
              </a:rPr>
              <a:t> </a:t>
            </a:r>
            <a:r>
              <a:rPr sz="2000" dirty="0">
                <a:solidFill>
                  <a:srgbClr val="0066A6"/>
                </a:solidFill>
              </a:rPr>
              <a:t>202</a:t>
            </a:r>
            <a:r>
              <a:rPr lang="en-US" sz="2000" dirty="0">
                <a:solidFill>
                  <a:srgbClr val="0066A6"/>
                </a:solidFill>
              </a:rPr>
              <a:t>4-25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942" y="174624"/>
            <a:ext cx="1260347" cy="80924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71320"/>
              </p:ext>
            </p:extLst>
          </p:nvPr>
        </p:nvGraphicFramePr>
        <p:xfrm>
          <a:off x="1519429" y="1671956"/>
          <a:ext cx="10134600" cy="15911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GIRL</a:t>
                      </a:r>
                      <a:r>
                        <a:rPr sz="1400" b="1" spc="-4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CHILD</a:t>
                      </a:r>
                      <a:r>
                        <a:rPr sz="1400" b="1" spc="-3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Moga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(Punjab),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Varanasi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(Uttar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Pradesh)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4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Support the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incorporate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formal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schooling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Nanhi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Kali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KC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Mahindra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Trust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834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Class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15" dirty="0">
                          <a:latin typeface="Calibri"/>
                          <a:cs typeface="Calibri"/>
                        </a:rPr>
                        <a:t>VI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to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Class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X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C20B236-AE0A-4EF8-98BB-E7B0EE0CF41E}"/>
              </a:ext>
            </a:extLst>
          </p:cNvPr>
          <p:cNvGrpSpPr/>
          <p:nvPr/>
        </p:nvGrpSpPr>
        <p:grpSpPr>
          <a:xfrm>
            <a:off x="381000" y="1600200"/>
            <a:ext cx="797560" cy="772795"/>
            <a:chOff x="627887" y="1155191"/>
            <a:chExt cx="797560" cy="772795"/>
          </a:xfrm>
        </p:grpSpPr>
        <p:sp>
          <p:nvSpPr>
            <p:cNvPr id="5" name="object 5"/>
            <p:cNvSpPr/>
            <p:nvPr/>
          </p:nvSpPr>
          <p:spPr>
            <a:xfrm>
              <a:off x="627887" y="1155191"/>
              <a:ext cx="797560" cy="772795"/>
            </a:xfrm>
            <a:custGeom>
              <a:avLst/>
              <a:gdLst/>
              <a:ahLst/>
              <a:cxnLst/>
              <a:rect l="l" t="t" r="r" b="b"/>
              <a:pathLst>
                <a:path w="797560" h="772794">
                  <a:moveTo>
                    <a:pt x="398525" y="0"/>
                  </a:moveTo>
                  <a:lnTo>
                    <a:pt x="348534" y="3010"/>
                  </a:lnTo>
                  <a:lnTo>
                    <a:pt x="300397" y="11799"/>
                  </a:lnTo>
                  <a:lnTo>
                    <a:pt x="254486" y="26005"/>
                  </a:lnTo>
                  <a:lnTo>
                    <a:pt x="211175" y="45266"/>
                  </a:lnTo>
                  <a:lnTo>
                    <a:pt x="170837" y="69219"/>
                  </a:lnTo>
                  <a:lnTo>
                    <a:pt x="133847" y="97504"/>
                  </a:lnTo>
                  <a:lnTo>
                    <a:pt x="100577" y="129756"/>
                  </a:lnTo>
                  <a:lnTo>
                    <a:pt x="71401" y="165615"/>
                  </a:lnTo>
                  <a:lnTo>
                    <a:pt x="46692" y="204719"/>
                  </a:lnTo>
                  <a:lnTo>
                    <a:pt x="26824" y="246704"/>
                  </a:lnTo>
                  <a:lnTo>
                    <a:pt x="12171" y="291210"/>
                  </a:lnTo>
                  <a:lnTo>
                    <a:pt x="3105" y="337874"/>
                  </a:lnTo>
                  <a:lnTo>
                    <a:pt x="0" y="386334"/>
                  </a:lnTo>
                  <a:lnTo>
                    <a:pt x="3105" y="434793"/>
                  </a:lnTo>
                  <a:lnTo>
                    <a:pt x="12171" y="481457"/>
                  </a:lnTo>
                  <a:lnTo>
                    <a:pt x="26824" y="525963"/>
                  </a:lnTo>
                  <a:lnTo>
                    <a:pt x="46692" y="567948"/>
                  </a:lnTo>
                  <a:lnTo>
                    <a:pt x="71401" y="607052"/>
                  </a:lnTo>
                  <a:lnTo>
                    <a:pt x="100577" y="642911"/>
                  </a:lnTo>
                  <a:lnTo>
                    <a:pt x="133847" y="675163"/>
                  </a:lnTo>
                  <a:lnTo>
                    <a:pt x="170837" y="703448"/>
                  </a:lnTo>
                  <a:lnTo>
                    <a:pt x="211175" y="727401"/>
                  </a:lnTo>
                  <a:lnTo>
                    <a:pt x="254486" y="746662"/>
                  </a:lnTo>
                  <a:lnTo>
                    <a:pt x="300397" y="760868"/>
                  </a:lnTo>
                  <a:lnTo>
                    <a:pt x="348534" y="769657"/>
                  </a:lnTo>
                  <a:lnTo>
                    <a:pt x="398525" y="772668"/>
                  </a:lnTo>
                  <a:lnTo>
                    <a:pt x="448517" y="769657"/>
                  </a:lnTo>
                  <a:lnTo>
                    <a:pt x="496654" y="760868"/>
                  </a:lnTo>
                  <a:lnTo>
                    <a:pt x="542565" y="746662"/>
                  </a:lnTo>
                  <a:lnTo>
                    <a:pt x="585876" y="727401"/>
                  </a:lnTo>
                  <a:lnTo>
                    <a:pt x="626214" y="703448"/>
                  </a:lnTo>
                  <a:lnTo>
                    <a:pt x="663204" y="675163"/>
                  </a:lnTo>
                  <a:lnTo>
                    <a:pt x="696474" y="642911"/>
                  </a:lnTo>
                  <a:lnTo>
                    <a:pt x="725650" y="607052"/>
                  </a:lnTo>
                  <a:lnTo>
                    <a:pt x="750359" y="567948"/>
                  </a:lnTo>
                  <a:lnTo>
                    <a:pt x="770227" y="525963"/>
                  </a:lnTo>
                  <a:lnTo>
                    <a:pt x="784880" y="481457"/>
                  </a:lnTo>
                  <a:lnTo>
                    <a:pt x="793946" y="434793"/>
                  </a:lnTo>
                  <a:lnTo>
                    <a:pt x="797052" y="386334"/>
                  </a:lnTo>
                  <a:lnTo>
                    <a:pt x="793946" y="337874"/>
                  </a:lnTo>
                  <a:lnTo>
                    <a:pt x="784880" y="291210"/>
                  </a:lnTo>
                  <a:lnTo>
                    <a:pt x="770227" y="246704"/>
                  </a:lnTo>
                  <a:lnTo>
                    <a:pt x="750359" y="204719"/>
                  </a:lnTo>
                  <a:lnTo>
                    <a:pt x="725650" y="165615"/>
                  </a:lnTo>
                  <a:lnTo>
                    <a:pt x="696474" y="129756"/>
                  </a:lnTo>
                  <a:lnTo>
                    <a:pt x="663204" y="97504"/>
                  </a:lnTo>
                  <a:lnTo>
                    <a:pt x="626214" y="69219"/>
                  </a:lnTo>
                  <a:lnTo>
                    <a:pt x="585876" y="45266"/>
                  </a:lnTo>
                  <a:lnTo>
                    <a:pt x="542565" y="26005"/>
                  </a:lnTo>
                  <a:lnTo>
                    <a:pt x="496654" y="11799"/>
                  </a:lnTo>
                  <a:lnTo>
                    <a:pt x="448517" y="3010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87309" y="127876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1</a:t>
              </a:r>
              <a:endParaRPr sz="2800" dirty="0">
                <a:latin typeface="Cambria"/>
                <a:cs typeface="Cambria"/>
              </a:endParaRPr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03058"/>
              </p:ext>
            </p:extLst>
          </p:nvPr>
        </p:nvGraphicFramePr>
        <p:xfrm>
          <a:off x="1539240" y="3683002"/>
          <a:ext cx="10134600" cy="1803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LIVELIHOOD</a:t>
                      </a:r>
                      <a:r>
                        <a:rPr sz="1400" b="1" spc="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EMPOWERMENT</a:t>
                      </a:r>
                      <a:r>
                        <a:rPr sz="1400" b="1" spc="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UNDERPRIVILGED</a:t>
                      </a:r>
                      <a:r>
                        <a:rPr sz="1400" b="1" spc="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WOMEN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5" dirty="0">
                          <a:latin typeface="Calibri"/>
                          <a:cs typeface="Calibri"/>
                        </a:rPr>
                        <a:t>Gorakhpur and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Varanasi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(Uttar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Pradesh)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315" marR="94615" indent="-89344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livelihood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women and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empower them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become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financially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independent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providing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market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linkages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livelihood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produces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Drishtee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Foundation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00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women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93F6E9D-41F0-409A-B476-D0DC979A32F9}"/>
              </a:ext>
            </a:extLst>
          </p:cNvPr>
          <p:cNvGrpSpPr/>
          <p:nvPr/>
        </p:nvGrpSpPr>
        <p:grpSpPr>
          <a:xfrm>
            <a:off x="400813" y="3605659"/>
            <a:ext cx="797560" cy="774700"/>
            <a:chOff x="647700" y="2967227"/>
            <a:chExt cx="797560" cy="774700"/>
          </a:xfrm>
        </p:grpSpPr>
        <p:sp>
          <p:nvSpPr>
            <p:cNvPr id="8" name="object 8"/>
            <p:cNvSpPr/>
            <p:nvPr/>
          </p:nvSpPr>
          <p:spPr>
            <a:xfrm>
              <a:off x="647700" y="2967227"/>
              <a:ext cx="797560" cy="774700"/>
            </a:xfrm>
            <a:custGeom>
              <a:avLst/>
              <a:gdLst/>
              <a:ahLst/>
              <a:cxnLst/>
              <a:rect l="l" t="t" r="r" b="b"/>
              <a:pathLst>
                <a:path w="797560" h="774700">
                  <a:moveTo>
                    <a:pt x="398525" y="0"/>
                  </a:moveTo>
                  <a:lnTo>
                    <a:pt x="348534" y="3016"/>
                  </a:lnTo>
                  <a:lnTo>
                    <a:pt x="300397" y="11825"/>
                  </a:lnTo>
                  <a:lnTo>
                    <a:pt x="254486" y="26061"/>
                  </a:lnTo>
                  <a:lnTo>
                    <a:pt x="211175" y="45363"/>
                  </a:lnTo>
                  <a:lnTo>
                    <a:pt x="170837" y="69367"/>
                  </a:lnTo>
                  <a:lnTo>
                    <a:pt x="133847" y="97710"/>
                  </a:lnTo>
                  <a:lnTo>
                    <a:pt x="100577" y="130028"/>
                  </a:lnTo>
                  <a:lnTo>
                    <a:pt x="71401" y="165959"/>
                  </a:lnTo>
                  <a:lnTo>
                    <a:pt x="46692" y="205140"/>
                  </a:lnTo>
                  <a:lnTo>
                    <a:pt x="26824" y="247207"/>
                  </a:lnTo>
                  <a:lnTo>
                    <a:pt x="12171" y="291798"/>
                  </a:lnTo>
                  <a:lnTo>
                    <a:pt x="3105" y="338548"/>
                  </a:lnTo>
                  <a:lnTo>
                    <a:pt x="0" y="387096"/>
                  </a:lnTo>
                  <a:lnTo>
                    <a:pt x="3105" y="435643"/>
                  </a:lnTo>
                  <a:lnTo>
                    <a:pt x="12171" y="482393"/>
                  </a:lnTo>
                  <a:lnTo>
                    <a:pt x="26824" y="526984"/>
                  </a:lnTo>
                  <a:lnTo>
                    <a:pt x="46692" y="569051"/>
                  </a:lnTo>
                  <a:lnTo>
                    <a:pt x="71401" y="608232"/>
                  </a:lnTo>
                  <a:lnTo>
                    <a:pt x="100577" y="644163"/>
                  </a:lnTo>
                  <a:lnTo>
                    <a:pt x="133847" y="676481"/>
                  </a:lnTo>
                  <a:lnTo>
                    <a:pt x="170837" y="704824"/>
                  </a:lnTo>
                  <a:lnTo>
                    <a:pt x="211175" y="728828"/>
                  </a:lnTo>
                  <a:lnTo>
                    <a:pt x="254486" y="748130"/>
                  </a:lnTo>
                  <a:lnTo>
                    <a:pt x="300397" y="762366"/>
                  </a:lnTo>
                  <a:lnTo>
                    <a:pt x="348534" y="771175"/>
                  </a:lnTo>
                  <a:lnTo>
                    <a:pt x="398525" y="774192"/>
                  </a:lnTo>
                  <a:lnTo>
                    <a:pt x="448517" y="771175"/>
                  </a:lnTo>
                  <a:lnTo>
                    <a:pt x="496654" y="762366"/>
                  </a:lnTo>
                  <a:lnTo>
                    <a:pt x="542565" y="748130"/>
                  </a:lnTo>
                  <a:lnTo>
                    <a:pt x="585876" y="728828"/>
                  </a:lnTo>
                  <a:lnTo>
                    <a:pt x="626214" y="704824"/>
                  </a:lnTo>
                  <a:lnTo>
                    <a:pt x="663204" y="676481"/>
                  </a:lnTo>
                  <a:lnTo>
                    <a:pt x="696474" y="644163"/>
                  </a:lnTo>
                  <a:lnTo>
                    <a:pt x="725650" y="608232"/>
                  </a:lnTo>
                  <a:lnTo>
                    <a:pt x="750359" y="569051"/>
                  </a:lnTo>
                  <a:lnTo>
                    <a:pt x="770227" y="526984"/>
                  </a:lnTo>
                  <a:lnTo>
                    <a:pt x="784880" y="482393"/>
                  </a:lnTo>
                  <a:lnTo>
                    <a:pt x="793946" y="435643"/>
                  </a:lnTo>
                  <a:lnTo>
                    <a:pt x="797052" y="387096"/>
                  </a:lnTo>
                  <a:lnTo>
                    <a:pt x="793946" y="338548"/>
                  </a:lnTo>
                  <a:lnTo>
                    <a:pt x="784880" y="291798"/>
                  </a:lnTo>
                  <a:lnTo>
                    <a:pt x="770227" y="247207"/>
                  </a:lnTo>
                  <a:lnTo>
                    <a:pt x="750359" y="205140"/>
                  </a:lnTo>
                  <a:lnTo>
                    <a:pt x="725650" y="165959"/>
                  </a:lnTo>
                  <a:lnTo>
                    <a:pt x="696474" y="130028"/>
                  </a:lnTo>
                  <a:lnTo>
                    <a:pt x="663204" y="97710"/>
                  </a:lnTo>
                  <a:lnTo>
                    <a:pt x="626214" y="69367"/>
                  </a:lnTo>
                  <a:lnTo>
                    <a:pt x="585876" y="45363"/>
                  </a:lnTo>
                  <a:lnTo>
                    <a:pt x="542565" y="26061"/>
                  </a:lnTo>
                  <a:lnTo>
                    <a:pt x="496654" y="11825"/>
                  </a:lnTo>
                  <a:lnTo>
                    <a:pt x="448517" y="3016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14400" y="309194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2</a:t>
              </a:r>
              <a:endParaRPr sz="2800" dirty="0">
                <a:latin typeface="Cambria"/>
                <a:cs typeface="Cambria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913" y="4467570"/>
            <a:ext cx="1065276" cy="101108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0224" y="2500885"/>
            <a:ext cx="726948" cy="809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3800" y="410400"/>
            <a:ext cx="4493895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CSR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PROJECTS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UNDER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DAMINI</a:t>
            </a:r>
            <a:endParaRPr sz="2800" dirty="0"/>
          </a:p>
          <a:p>
            <a:pPr marL="1905" algn="ctr">
              <a:lnSpc>
                <a:spcPts val="2310"/>
              </a:lnSpc>
            </a:pPr>
            <a:r>
              <a:rPr lang="en-US" sz="2000" dirty="0">
                <a:solidFill>
                  <a:srgbClr val="0066A6"/>
                </a:solidFill>
              </a:rPr>
              <a:t>FY</a:t>
            </a:r>
            <a:r>
              <a:rPr lang="en-US" sz="2000" spc="-50" dirty="0">
                <a:solidFill>
                  <a:srgbClr val="0066A6"/>
                </a:solidFill>
              </a:rPr>
              <a:t> </a:t>
            </a:r>
            <a:r>
              <a:rPr lang="en-US" sz="2000" dirty="0">
                <a:solidFill>
                  <a:srgbClr val="0066A6"/>
                </a:solidFill>
              </a:rPr>
              <a:t>2024-25</a:t>
            </a:r>
            <a:endParaRPr sz="20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58434"/>
              </p:ext>
            </p:extLst>
          </p:nvPr>
        </p:nvGraphicFramePr>
        <p:xfrm>
          <a:off x="1519429" y="1290956"/>
          <a:ext cx="10134600" cy="174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ON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AMONG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ADOLESCHENT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GIRLS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Kolkata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(West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Bengal)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4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175895" indent="-704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Spread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 menstrual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among adolescent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educate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distribute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kits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LittleBigHelp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800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underprivileged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adolescent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4C20B236-AE0A-4EF8-98BB-E7B0EE0CF41E}"/>
              </a:ext>
            </a:extLst>
          </p:cNvPr>
          <p:cNvGrpSpPr/>
          <p:nvPr/>
        </p:nvGrpSpPr>
        <p:grpSpPr>
          <a:xfrm>
            <a:off x="418845" y="1301080"/>
            <a:ext cx="797560" cy="772795"/>
            <a:chOff x="627887" y="1155191"/>
            <a:chExt cx="797560" cy="772795"/>
          </a:xfrm>
        </p:grpSpPr>
        <p:sp>
          <p:nvSpPr>
            <p:cNvPr id="5" name="object 5"/>
            <p:cNvSpPr/>
            <p:nvPr/>
          </p:nvSpPr>
          <p:spPr>
            <a:xfrm>
              <a:off x="627887" y="1155191"/>
              <a:ext cx="797560" cy="772795"/>
            </a:xfrm>
            <a:custGeom>
              <a:avLst/>
              <a:gdLst/>
              <a:ahLst/>
              <a:cxnLst/>
              <a:rect l="l" t="t" r="r" b="b"/>
              <a:pathLst>
                <a:path w="797560" h="772794">
                  <a:moveTo>
                    <a:pt x="398525" y="0"/>
                  </a:moveTo>
                  <a:lnTo>
                    <a:pt x="348534" y="3010"/>
                  </a:lnTo>
                  <a:lnTo>
                    <a:pt x="300397" y="11799"/>
                  </a:lnTo>
                  <a:lnTo>
                    <a:pt x="254486" y="26005"/>
                  </a:lnTo>
                  <a:lnTo>
                    <a:pt x="211175" y="45266"/>
                  </a:lnTo>
                  <a:lnTo>
                    <a:pt x="170837" y="69219"/>
                  </a:lnTo>
                  <a:lnTo>
                    <a:pt x="133847" y="97504"/>
                  </a:lnTo>
                  <a:lnTo>
                    <a:pt x="100577" y="129756"/>
                  </a:lnTo>
                  <a:lnTo>
                    <a:pt x="71401" y="165615"/>
                  </a:lnTo>
                  <a:lnTo>
                    <a:pt x="46692" y="204719"/>
                  </a:lnTo>
                  <a:lnTo>
                    <a:pt x="26824" y="246704"/>
                  </a:lnTo>
                  <a:lnTo>
                    <a:pt x="12171" y="291210"/>
                  </a:lnTo>
                  <a:lnTo>
                    <a:pt x="3105" y="337874"/>
                  </a:lnTo>
                  <a:lnTo>
                    <a:pt x="0" y="386334"/>
                  </a:lnTo>
                  <a:lnTo>
                    <a:pt x="3105" y="434793"/>
                  </a:lnTo>
                  <a:lnTo>
                    <a:pt x="12171" y="481457"/>
                  </a:lnTo>
                  <a:lnTo>
                    <a:pt x="26824" y="525963"/>
                  </a:lnTo>
                  <a:lnTo>
                    <a:pt x="46692" y="567948"/>
                  </a:lnTo>
                  <a:lnTo>
                    <a:pt x="71401" y="607052"/>
                  </a:lnTo>
                  <a:lnTo>
                    <a:pt x="100577" y="642911"/>
                  </a:lnTo>
                  <a:lnTo>
                    <a:pt x="133847" y="675163"/>
                  </a:lnTo>
                  <a:lnTo>
                    <a:pt x="170837" y="703448"/>
                  </a:lnTo>
                  <a:lnTo>
                    <a:pt x="211175" y="727401"/>
                  </a:lnTo>
                  <a:lnTo>
                    <a:pt x="254486" y="746662"/>
                  </a:lnTo>
                  <a:lnTo>
                    <a:pt x="300397" y="760868"/>
                  </a:lnTo>
                  <a:lnTo>
                    <a:pt x="348534" y="769657"/>
                  </a:lnTo>
                  <a:lnTo>
                    <a:pt x="398525" y="772668"/>
                  </a:lnTo>
                  <a:lnTo>
                    <a:pt x="448517" y="769657"/>
                  </a:lnTo>
                  <a:lnTo>
                    <a:pt x="496654" y="760868"/>
                  </a:lnTo>
                  <a:lnTo>
                    <a:pt x="542565" y="746662"/>
                  </a:lnTo>
                  <a:lnTo>
                    <a:pt x="585876" y="727401"/>
                  </a:lnTo>
                  <a:lnTo>
                    <a:pt x="626214" y="703448"/>
                  </a:lnTo>
                  <a:lnTo>
                    <a:pt x="663204" y="675163"/>
                  </a:lnTo>
                  <a:lnTo>
                    <a:pt x="696474" y="642911"/>
                  </a:lnTo>
                  <a:lnTo>
                    <a:pt x="725650" y="607052"/>
                  </a:lnTo>
                  <a:lnTo>
                    <a:pt x="750359" y="567948"/>
                  </a:lnTo>
                  <a:lnTo>
                    <a:pt x="770227" y="525963"/>
                  </a:lnTo>
                  <a:lnTo>
                    <a:pt x="784880" y="481457"/>
                  </a:lnTo>
                  <a:lnTo>
                    <a:pt x="793946" y="434793"/>
                  </a:lnTo>
                  <a:lnTo>
                    <a:pt x="797052" y="386334"/>
                  </a:lnTo>
                  <a:lnTo>
                    <a:pt x="793946" y="337874"/>
                  </a:lnTo>
                  <a:lnTo>
                    <a:pt x="784880" y="291210"/>
                  </a:lnTo>
                  <a:lnTo>
                    <a:pt x="770227" y="246704"/>
                  </a:lnTo>
                  <a:lnTo>
                    <a:pt x="750359" y="204719"/>
                  </a:lnTo>
                  <a:lnTo>
                    <a:pt x="725650" y="165615"/>
                  </a:lnTo>
                  <a:lnTo>
                    <a:pt x="696474" y="129756"/>
                  </a:lnTo>
                  <a:lnTo>
                    <a:pt x="663204" y="97504"/>
                  </a:lnTo>
                  <a:lnTo>
                    <a:pt x="626214" y="69219"/>
                  </a:lnTo>
                  <a:lnTo>
                    <a:pt x="585876" y="45266"/>
                  </a:lnTo>
                  <a:lnTo>
                    <a:pt x="542565" y="26005"/>
                  </a:lnTo>
                  <a:lnTo>
                    <a:pt x="496654" y="11799"/>
                  </a:lnTo>
                  <a:lnTo>
                    <a:pt x="448517" y="3010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87309" y="127876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3</a:t>
              </a:r>
              <a:endParaRPr sz="2800" dirty="0">
                <a:latin typeface="Cambria"/>
                <a:cs typeface="Cambria"/>
              </a:endParaRPr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59331"/>
              </p:ext>
            </p:extLst>
          </p:nvPr>
        </p:nvGraphicFramePr>
        <p:xfrm>
          <a:off x="1539240" y="3086542"/>
          <a:ext cx="10134600" cy="1803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ON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b="1" spc="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AMONG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ADOLESCHENT</a:t>
                      </a:r>
                      <a:r>
                        <a:rPr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GIRLS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5" dirty="0">
                          <a:latin typeface="Calibri"/>
                          <a:cs typeface="Calibri"/>
                        </a:rPr>
                        <a:t>Purulia,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Kolkata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(West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Bengal)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175895" indent="-704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Spread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awareness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on menstrual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among adolescent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educate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various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programs,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distribute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menstrual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hygiene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kits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CESR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1400 Tribal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underprivileged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adolescent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girls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593F6E9D-41F0-409A-B476-D0DC979A32F9}"/>
              </a:ext>
            </a:extLst>
          </p:cNvPr>
          <p:cNvGrpSpPr/>
          <p:nvPr/>
        </p:nvGrpSpPr>
        <p:grpSpPr>
          <a:xfrm>
            <a:off x="393612" y="3263900"/>
            <a:ext cx="797560" cy="774700"/>
            <a:chOff x="647700" y="2967227"/>
            <a:chExt cx="797560" cy="774700"/>
          </a:xfrm>
        </p:grpSpPr>
        <p:sp>
          <p:nvSpPr>
            <p:cNvPr id="8" name="object 8"/>
            <p:cNvSpPr/>
            <p:nvPr/>
          </p:nvSpPr>
          <p:spPr>
            <a:xfrm>
              <a:off x="647700" y="2967227"/>
              <a:ext cx="797560" cy="774700"/>
            </a:xfrm>
            <a:custGeom>
              <a:avLst/>
              <a:gdLst/>
              <a:ahLst/>
              <a:cxnLst/>
              <a:rect l="l" t="t" r="r" b="b"/>
              <a:pathLst>
                <a:path w="797560" h="774700">
                  <a:moveTo>
                    <a:pt x="398525" y="0"/>
                  </a:moveTo>
                  <a:lnTo>
                    <a:pt x="348534" y="3016"/>
                  </a:lnTo>
                  <a:lnTo>
                    <a:pt x="300397" y="11825"/>
                  </a:lnTo>
                  <a:lnTo>
                    <a:pt x="254486" y="26061"/>
                  </a:lnTo>
                  <a:lnTo>
                    <a:pt x="211175" y="45363"/>
                  </a:lnTo>
                  <a:lnTo>
                    <a:pt x="170837" y="69367"/>
                  </a:lnTo>
                  <a:lnTo>
                    <a:pt x="133847" y="97710"/>
                  </a:lnTo>
                  <a:lnTo>
                    <a:pt x="100577" y="130028"/>
                  </a:lnTo>
                  <a:lnTo>
                    <a:pt x="71401" y="165959"/>
                  </a:lnTo>
                  <a:lnTo>
                    <a:pt x="46692" y="205140"/>
                  </a:lnTo>
                  <a:lnTo>
                    <a:pt x="26824" y="247207"/>
                  </a:lnTo>
                  <a:lnTo>
                    <a:pt x="12171" y="291798"/>
                  </a:lnTo>
                  <a:lnTo>
                    <a:pt x="3105" y="338548"/>
                  </a:lnTo>
                  <a:lnTo>
                    <a:pt x="0" y="387096"/>
                  </a:lnTo>
                  <a:lnTo>
                    <a:pt x="3105" y="435643"/>
                  </a:lnTo>
                  <a:lnTo>
                    <a:pt x="12171" y="482393"/>
                  </a:lnTo>
                  <a:lnTo>
                    <a:pt x="26824" y="526984"/>
                  </a:lnTo>
                  <a:lnTo>
                    <a:pt x="46692" y="569051"/>
                  </a:lnTo>
                  <a:lnTo>
                    <a:pt x="71401" y="608232"/>
                  </a:lnTo>
                  <a:lnTo>
                    <a:pt x="100577" y="644163"/>
                  </a:lnTo>
                  <a:lnTo>
                    <a:pt x="133847" y="676481"/>
                  </a:lnTo>
                  <a:lnTo>
                    <a:pt x="170837" y="704824"/>
                  </a:lnTo>
                  <a:lnTo>
                    <a:pt x="211175" y="728828"/>
                  </a:lnTo>
                  <a:lnTo>
                    <a:pt x="254486" y="748130"/>
                  </a:lnTo>
                  <a:lnTo>
                    <a:pt x="300397" y="762366"/>
                  </a:lnTo>
                  <a:lnTo>
                    <a:pt x="348534" y="771175"/>
                  </a:lnTo>
                  <a:lnTo>
                    <a:pt x="398525" y="774192"/>
                  </a:lnTo>
                  <a:lnTo>
                    <a:pt x="448517" y="771175"/>
                  </a:lnTo>
                  <a:lnTo>
                    <a:pt x="496654" y="762366"/>
                  </a:lnTo>
                  <a:lnTo>
                    <a:pt x="542565" y="748130"/>
                  </a:lnTo>
                  <a:lnTo>
                    <a:pt x="585876" y="728828"/>
                  </a:lnTo>
                  <a:lnTo>
                    <a:pt x="626214" y="704824"/>
                  </a:lnTo>
                  <a:lnTo>
                    <a:pt x="663204" y="676481"/>
                  </a:lnTo>
                  <a:lnTo>
                    <a:pt x="696474" y="644163"/>
                  </a:lnTo>
                  <a:lnTo>
                    <a:pt x="725650" y="608232"/>
                  </a:lnTo>
                  <a:lnTo>
                    <a:pt x="750359" y="569051"/>
                  </a:lnTo>
                  <a:lnTo>
                    <a:pt x="770227" y="526984"/>
                  </a:lnTo>
                  <a:lnTo>
                    <a:pt x="784880" y="482393"/>
                  </a:lnTo>
                  <a:lnTo>
                    <a:pt x="793946" y="435643"/>
                  </a:lnTo>
                  <a:lnTo>
                    <a:pt x="797052" y="387096"/>
                  </a:lnTo>
                  <a:lnTo>
                    <a:pt x="793946" y="338548"/>
                  </a:lnTo>
                  <a:lnTo>
                    <a:pt x="784880" y="291798"/>
                  </a:lnTo>
                  <a:lnTo>
                    <a:pt x="770227" y="247207"/>
                  </a:lnTo>
                  <a:lnTo>
                    <a:pt x="750359" y="205140"/>
                  </a:lnTo>
                  <a:lnTo>
                    <a:pt x="725650" y="165959"/>
                  </a:lnTo>
                  <a:lnTo>
                    <a:pt x="696474" y="130028"/>
                  </a:lnTo>
                  <a:lnTo>
                    <a:pt x="663204" y="97710"/>
                  </a:lnTo>
                  <a:lnTo>
                    <a:pt x="626214" y="69367"/>
                  </a:lnTo>
                  <a:lnTo>
                    <a:pt x="585876" y="45363"/>
                  </a:lnTo>
                  <a:lnTo>
                    <a:pt x="542565" y="26061"/>
                  </a:lnTo>
                  <a:lnTo>
                    <a:pt x="496654" y="11825"/>
                  </a:lnTo>
                  <a:lnTo>
                    <a:pt x="448517" y="3016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14400" y="309194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4</a:t>
              </a:r>
              <a:endParaRPr sz="2800" dirty="0">
                <a:latin typeface="Cambria"/>
                <a:cs typeface="Cambria"/>
              </a:endParaRPr>
            </a:p>
          </p:txBody>
        </p:sp>
      </p:grpSp>
      <p:pic>
        <p:nvPicPr>
          <p:cNvPr id="16" name="object 14">
            <a:extLst>
              <a:ext uri="{FF2B5EF4-FFF2-40B4-BE49-F238E27FC236}">
                <a16:creationId xmlns:a16="http://schemas.microsoft.com/office/drawing/2014/main" id="{54D80DE1-61EC-4979-9504-B2043A0A24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555" y="2230820"/>
            <a:ext cx="906693" cy="794076"/>
          </a:xfrm>
          <a:prstGeom prst="rect">
            <a:avLst/>
          </a:prstGeom>
        </p:spPr>
      </p:pic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C9CAC576-30C1-DA12-FE7A-FD139D578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158681"/>
              </p:ext>
            </p:extLst>
          </p:nvPr>
        </p:nvGraphicFramePr>
        <p:xfrm>
          <a:off x="1524000" y="4957382"/>
          <a:ext cx="10134600" cy="1803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b="1" spc="-15" dirty="0">
                          <a:solidFill>
                            <a:srgbClr val="0066A6"/>
                          </a:solidFill>
                          <a:latin typeface="+mn-lt"/>
                          <a:cs typeface="Calibri"/>
                        </a:rPr>
                        <a:t>PROMOTING HEALTH, HYGIENE &amp; SUSTAINABILITY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5" dirty="0">
                          <a:latin typeface="Calibri"/>
                          <a:cs typeface="Calibri"/>
                        </a:rPr>
                        <a:t>Gurgaon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1400" spc="-15" dirty="0">
                          <a:latin typeface="Calibri"/>
                          <a:cs typeface="Calibri"/>
                        </a:rPr>
                        <a:t>Haryana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175895" indent="-704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0" dirty="0"/>
                        <a:t>Awareness on safe drinking water, sanitation, and hygiene (</a:t>
                      </a:r>
                      <a:r>
                        <a:rPr lang="en-US" sz="1400" spc="-10" dirty="0" err="1"/>
                        <a:t>WaSH</a:t>
                      </a:r>
                      <a:r>
                        <a:rPr lang="en-US" sz="1400" spc="-10" dirty="0"/>
                        <a:t>), construction of rainwater harvesting and promoting solid waste management practices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 err="1">
                          <a:latin typeface="Calibri"/>
                          <a:cs typeface="Calibri"/>
                        </a:rPr>
                        <a:t>Navjyoti</a:t>
                      </a:r>
                      <a:r>
                        <a:rPr lang="en-US" sz="1400" spc="-5" dirty="0">
                          <a:latin typeface="Calibri"/>
                          <a:cs typeface="Calibri"/>
                        </a:rPr>
                        <a:t> Foundation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5" dirty="0">
                          <a:latin typeface="Calibri"/>
                          <a:cs typeface="Calibri"/>
                        </a:rPr>
                        <a:t>450 school children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DC463D6-6643-2500-D95B-A543A2A29C2D}"/>
              </a:ext>
            </a:extLst>
          </p:cNvPr>
          <p:cNvGrpSpPr/>
          <p:nvPr/>
        </p:nvGrpSpPr>
        <p:grpSpPr>
          <a:xfrm>
            <a:off x="398867" y="5045999"/>
            <a:ext cx="797560" cy="774700"/>
            <a:chOff x="647700" y="2967227"/>
            <a:chExt cx="797560" cy="774700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86CE860E-307B-58BC-658D-D93670940001}"/>
                </a:ext>
              </a:extLst>
            </p:cNvPr>
            <p:cNvSpPr/>
            <p:nvPr/>
          </p:nvSpPr>
          <p:spPr>
            <a:xfrm>
              <a:off x="647700" y="2967227"/>
              <a:ext cx="797560" cy="774700"/>
            </a:xfrm>
            <a:custGeom>
              <a:avLst/>
              <a:gdLst/>
              <a:ahLst/>
              <a:cxnLst/>
              <a:rect l="l" t="t" r="r" b="b"/>
              <a:pathLst>
                <a:path w="797560" h="774700">
                  <a:moveTo>
                    <a:pt x="398525" y="0"/>
                  </a:moveTo>
                  <a:lnTo>
                    <a:pt x="348534" y="3016"/>
                  </a:lnTo>
                  <a:lnTo>
                    <a:pt x="300397" y="11825"/>
                  </a:lnTo>
                  <a:lnTo>
                    <a:pt x="254486" y="26061"/>
                  </a:lnTo>
                  <a:lnTo>
                    <a:pt x="211175" y="45363"/>
                  </a:lnTo>
                  <a:lnTo>
                    <a:pt x="170837" y="69367"/>
                  </a:lnTo>
                  <a:lnTo>
                    <a:pt x="133847" y="97710"/>
                  </a:lnTo>
                  <a:lnTo>
                    <a:pt x="100577" y="130028"/>
                  </a:lnTo>
                  <a:lnTo>
                    <a:pt x="71401" y="165959"/>
                  </a:lnTo>
                  <a:lnTo>
                    <a:pt x="46692" y="205140"/>
                  </a:lnTo>
                  <a:lnTo>
                    <a:pt x="26824" y="247207"/>
                  </a:lnTo>
                  <a:lnTo>
                    <a:pt x="12171" y="291798"/>
                  </a:lnTo>
                  <a:lnTo>
                    <a:pt x="3105" y="338548"/>
                  </a:lnTo>
                  <a:lnTo>
                    <a:pt x="0" y="387096"/>
                  </a:lnTo>
                  <a:lnTo>
                    <a:pt x="3105" y="435643"/>
                  </a:lnTo>
                  <a:lnTo>
                    <a:pt x="12171" y="482393"/>
                  </a:lnTo>
                  <a:lnTo>
                    <a:pt x="26824" y="526984"/>
                  </a:lnTo>
                  <a:lnTo>
                    <a:pt x="46692" y="569051"/>
                  </a:lnTo>
                  <a:lnTo>
                    <a:pt x="71401" y="608232"/>
                  </a:lnTo>
                  <a:lnTo>
                    <a:pt x="100577" y="644163"/>
                  </a:lnTo>
                  <a:lnTo>
                    <a:pt x="133847" y="676481"/>
                  </a:lnTo>
                  <a:lnTo>
                    <a:pt x="170837" y="704824"/>
                  </a:lnTo>
                  <a:lnTo>
                    <a:pt x="211175" y="728828"/>
                  </a:lnTo>
                  <a:lnTo>
                    <a:pt x="254486" y="748130"/>
                  </a:lnTo>
                  <a:lnTo>
                    <a:pt x="300397" y="762366"/>
                  </a:lnTo>
                  <a:lnTo>
                    <a:pt x="348534" y="771175"/>
                  </a:lnTo>
                  <a:lnTo>
                    <a:pt x="398525" y="774192"/>
                  </a:lnTo>
                  <a:lnTo>
                    <a:pt x="448517" y="771175"/>
                  </a:lnTo>
                  <a:lnTo>
                    <a:pt x="496654" y="762366"/>
                  </a:lnTo>
                  <a:lnTo>
                    <a:pt x="542565" y="748130"/>
                  </a:lnTo>
                  <a:lnTo>
                    <a:pt x="585876" y="728828"/>
                  </a:lnTo>
                  <a:lnTo>
                    <a:pt x="626214" y="704824"/>
                  </a:lnTo>
                  <a:lnTo>
                    <a:pt x="663204" y="676481"/>
                  </a:lnTo>
                  <a:lnTo>
                    <a:pt x="696474" y="644163"/>
                  </a:lnTo>
                  <a:lnTo>
                    <a:pt x="725650" y="608232"/>
                  </a:lnTo>
                  <a:lnTo>
                    <a:pt x="750359" y="569051"/>
                  </a:lnTo>
                  <a:lnTo>
                    <a:pt x="770227" y="526984"/>
                  </a:lnTo>
                  <a:lnTo>
                    <a:pt x="784880" y="482393"/>
                  </a:lnTo>
                  <a:lnTo>
                    <a:pt x="793946" y="435643"/>
                  </a:lnTo>
                  <a:lnTo>
                    <a:pt x="797052" y="387096"/>
                  </a:lnTo>
                  <a:lnTo>
                    <a:pt x="793946" y="338548"/>
                  </a:lnTo>
                  <a:lnTo>
                    <a:pt x="784880" y="291798"/>
                  </a:lnTo>
                  <a:lnTo>
                    <a:pt x="770227" y="247207"/>
                  </a:lnTo>
                  <a:lnTo>
                    <a:pt x="750359" y="205140"/>
                  </a:lnTo>
                  <a:lnTo>
                    <a:pt x="725650" y="165959"/>
                  </a:lnTo>
                  <a:lnTo>
                    <a:pt x="696474" y="130028"/>
                  </a:lnTo>
                  <a:lnTo>
                    <a:pt x="663204" y="97710"/>
                  </a:lnTo>
                  <a:lnTo>
                    <a:pt x="626214" y="69367"/>
                  </a:lnTo>
                  <a:lnTo>
                    <a:pt x="585876" y="45363"/>
                  </a:lnTo>
                  <a:lnTo>
                    <a:pt x="542565" y="26061"/>
                  </a:lnTo>
                  <a:lnTo>
                    <a:pt x="496654" y="11825"/>
                  </a:lnTo>
                  <a:lnTo>
                    <a:pt x="448517" y="3016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0D5F99DC-E684-75E4-3D02-080A146125D4}"/>
                </a:ext>
              </a:extLst>
            </p:cNvPr>
            <p:cNvSpPr txBox="1"/>
            <p:nvPr/>
          </p:nvSpPr>
          <p:spPr>
            <a:xfrm>
              <a:off x="914400" y="3091942"/>
              <a:ext cx="238760" cy="4430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5</a:t>
              </a:r>
              <a:endParaRPr sz="2800" dirty="0">
                <a:latin typeface="Cambria"/>
                <a:cs typeface="Cambria"/>
              </a:endParaRPr>
            </a:p>
          </p:txBody>
        </p:sp>
      </p:grpSp>
      <p:pic>
        <p:nvPicPr>
          <p:cNvPr id="20" name="object 14">
            <a:extLst>
              <a:ext uri="{FF2B5EF4-FFF2-40B4-BE49-F238E27FC236}">
                <a16:creationId xmlns:a16="http://schemas.microsoft.com/office/drawing/2014/main" id="{88F54CC6-6ABB-D9BA-E75A-3DD245E9E9F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564" y="4091150"/>
            <a:ext cx="906693" cy="794076"/>
          </a:xfrm>
          <a:prstGeom prst="rect">
            <a:avLst/>
          </a:prstGeom>
        </p:spPr>
      </p:pic>
      <p:pic>
        <p:nvPicPr>
          <p:cNvPr id="22" name="Picture 21" descr="A black and white pictogram of a couple of people&#10;&#10;Description automatically generated">
            <a:extLst>
              <a:ext uri="{FF2B5EF4-FFF2-40B4-BE49-F238E27FC236}">
                <a16:creationId xmlns:a16="http://schemas.microsoft.com/office/drawing/2014/main" id="{140BC2DE-FFC5-D788-1EBE-1FFC787C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" y="5874978"/>
            <a:ext cx="906692" cy="894603"/>
          </a:xfrm>
          <a:prstGeom prst="rect">
            <a:avLst/>
          </a:prstGeom>
        </p:spPr>
      </p:pic>
      <p:pic>
        <p:nvPicPr>
          <p:cNvPr id="23" name="object 3">
            <a:extLst>
              <a:ext uri="{FF2B5EF4-FFF2-40B4-BE49-F238E27FC236}">
                <a16:creationId xmlns:a16="http://schemas.microsoft.com/office/drawing/2014/main" id="{A1815D17-6418-B435-4109-CD928455302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942" y="174624"/>
            <a:ext cx="1260347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64CD5224-A723-7AED-CDC7-9AA416172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71648"/>
              </p:ext>
            </p:extLst>
          </p:nvPr>
        </p:nvGraphicFramePr>
        <p:xfrm>
          <a:off x="1519429" y="1671956"/>
          <a:ext cx="10134600" cy="1903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b="1" spc="-15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TREE PLANTATION AT ECO SENSTIVE AREAS TO REVIVE NATURAL ECOSYSTEM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5" dirty="0">
                          <a:latin typeface="+mn-lt"/>
                          <a:cs typeface="Calibri"/>
                        </a:rPr>
                        <a:t>Gurugram, Delhi, Pune, Kolkata, Lucknow, Agra, Hyderabad, Anantapur, Bangalore, Chennai and </a:t>
                      </a:r>
                      <a:r>
                        <a:rPr lang="en-US" sz="1400" spc="-15" dirty="0" err="1">
                          <a:latin typeface="+mn-lt"/>
                          <a:cs typeface="Calibri"/>
                        </a:rPr>
                        <a:t>Theog</a:t>
                      </a:r>
                      <a:r>
                        <a:rPr lang="en-US" sz="1400" spc="-15" dirty="0">
                          <a:latin typeface="+mn-lt"/>
                          <a:cs typeface="Calibri"/>
                        </a:rPr>
                        <a:t> Tehsil (Himachal Pradesh)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4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175895" indent="-704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Create a sustainable ecosystem through long term engagement of the communities in growing and nurturing of trees. 4500 trees to be planted in this financial year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0" dirty="0">
                          <a:latin typeface="+mn-lt"/>
                          <a:cs typeface="Calibri"/>
                        </a:rPr>
                        <a:t>SankalpTaru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IN" sz="14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Farmers, Communities, Environment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EC98A6-833D-CDE0-991B-F0C63BEC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71502"/>
              </p:ext>
            </p:extLst>
          </p:nvPr>
        </p:nvGraphicFramePr>
        <p:xfrm>
          <a:off x="1524000" y="3887471"/>
          <a:ext cx="10134600" cy="174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0066A6"/>
                          </a:solidFill>
                          <a:latin typeface="Calibri"/>
                          <a:cs typeface="Calibri"/>
                        </a:rPr>
                        <a:t>PROJECT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b="1" spc="-15" dirty="0">
                          <a:solidFill>
                            <a:srgbClr val="0066A6"/>
                          </a:solidFill>
                          <a:latin typeface="+mn-lt"/>
                          <a:cs typeface="Calibri"/>
                        </a:rPr>
                        <a:t>CONTROLLING CROP RESIDUE BURNING IN HARYANA</a:t>
                      </a:r>
                      <a:endParaRPr lang="en-US"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5" dirty="0" err="1">
                          <a:latin typeface="+mn-lt"/>
                          <a:cs typeface="Calibri"/>
                        </a:rPr>
                        <a:t>Jind</a:t>
                      </a:r>
                      <a:r>
                        <a:rPr lang="en-US" sz="1400" spc="-15" dirty="0">
                          <a:latin typeface="+mn-lt"/>
                          <a:cs typeface="Calibri"/>
                        </a:rPr>
                        <a:t>, Haryana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942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Objective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Project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 marR="175895" indent="-704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Reduce active fire locations, monitor them through awareness sessions for farmer community, Enable stubble management for bailing, stubble collection and disposal </a:t>
                      </a: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NGO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0" dirty="0">
                          <a:latin typeface="+mn-lt"/>
                          <a:cs typeface="Calibri"/>
                        </a:rPr>
                        <a:t>Foundation for Development Initiative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90D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Beneficiaries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90DA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2000 Farmers across 20-25 Villages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90D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90D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FFF32F-FC16-B148-294A-C961F684D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9569"/>
            <a:ext cx="924786" cy="924786"/>
          </a:xfrm>
          <a:prstGeom prst="rect">
            <a:avLst/>
          </a:prstGeom>
        </p:spPr>
      </p:pic>
      <p:pic>
        <p:nvPicPr>
          <p:cNvPr id="12" name="Picture 11" descr="A black and white image of a hand holding a plant&#10;&#10;Description automatically generated">
            <a:extLst>
              <a:ext uri="{FF2B5EF4-FFF2-40B4-BE49-F238E27FC236}">
                <a16:creationId xmlns:a16="http://schemas.microsoft.com/office/drawing/2014/main" id="{1F7E44A4-1B29-3EB9-5A46-401935845F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0"/>
            <a:ext cx="838200" cy="838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923B65-E60F-2578-BF66-39B6C11519DB}"/>
              </a:ext>
            </a:extLst>
          </p:cNvPr>
          <p:cNvGrpSpPr/>
          <p:nvPr/>
        </p:nvGrpSpPr>
        <p:grpSpPr>
          <a:xfrm>
            <a:off x="381000" y="1818005"/>
            <a:ext cx="797560" cy="772795"/>
            <a:chOff x="627887" y="1155191"/>
            <a:chExt cx="797560" cy="772795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CE1C7CF9-1387-4D3D-8981-C5A64F06E3B9}"/>
                </a:ext>
              </a:extLst>
            </p:cNvPr>
            <p:cNvSpPr/>
            <p:nvPr/>
          </p:nvSpPr>
          <p:spPr>
            <a:xfrm>
              <a:off x="627887" y="1155191"/>
              <a:ext cx="797560" cy="772795"/>
            </a:xfrm>
            <a:custGeom>
              <a:avLst/>
              <a:gdLst/>
              <a:ahLst/>
              <a:cxnLst/>
              <a:rect l="l" t="t" r="r" b="b"/>
              <a:pathLst>
                <a:path w="797560" h="772794">
                  <a:moveTo>
                    <a:pt x="398525" y="0"/>
                  </a:moveTo>
                  <a:lnTo>
                    <a:pt x="348534" y="3010"/>
                  </a:lnTo>
                  <a:lnTo>
                    <a:pt x="300397" y="11799"/>
                  </a:lnTo>
                  <a:lnTo>
                    <a:pt x="254486" y="26005"/>
                  </a:lnTo>
                  <a:lnTo>
                    <a:pt x="211175" y="45266"/>
                  </a:lnTo>
                  <a:lnTo>
                    <a:pt x="170837" y="69219"/>
                  </a:lnTo>
                  <a:lnTo>
                    <a:pt x="133847" y="97504"/>
                  </a:lnTo>
                  <a:lnTo>
                    <a:pt x="100577" y="129756"/>
                  </a:lnTo>
                  <a:lnTo>
                    <a:pt x="71401" y="165615"/>
                  </a:lnTo>
                  <a:lnTo>
                    <a:pt x="46692" y="204719"/>
                  </a:lnTo>
                  <a:lnTo>
                    <a:pt x="26824" y="246704"/>
                  </a:lnTo>
                  <a:lnTo>
                    <a:pt x="12171" y="291210"/>
                  </a:lnTo>
                  <a:lnTo>
                    <a:pt x="3105" y="337874"/>
                  </a:lnTo>
                  <a:lnTo>
                    <a:pt x="0" y="386334"/>
                  </a:lnTo>
                  <a:lnTo>
                    <a:pt x="3105" y="434793"/>
                  </a:lnTo>
                  <a:lnTo>
                    <a:pt x="12171" y="481457"/>
                  </a:lnTo>
                  <a:lnTo>
                    <a:pt x="26824" y="525963"/>
                  </a:lnTo>
                  <a:lnTo>
                    <a:pt x="46692" y="567948"/>
                  </a:lnTo>
                  <a:lnTo>
                    <a:pt x="71401" y="607052"/>
                  </a:lnTo>
                  <a:lnTo>
                    <a:pt x="100577" y="642911"/>
                  </a:lnTo>
                  <a:lnTo>
                    <a:pt x="133847" y="675163"/>
                  </a:lnTo>
                  <a:lnTo>
                    <a:pt x="170837" y="703448"/>
                  </a:lnTo>
                  <a:lnTo>
                    <a:pt x="211175" y="727401"/>
                  </a:lnTo>
                  <a:lnTo>
                    <a:pt x="254486" y="746662"/>
                  </a:lnTo>
                  <a:lnTo>
                    <a:pt x="300397" y="760868"/>
                  </a:lnTo>
                  <a:lnTo>
                    <a:pt x="348534" y="769657"/>
                  </a:lnTo>
                  <a:lnTo>
                    <a:pt x="398525" y="772668"/>
                  </a:lnTo>
                  <a:lnTo>
                    <a:pt x="448517" y="769657"/>
                  </a:lnTo>
                  <a:lnTo>
                    <a:pt x="496654" y="760868"/>
                  </a:lnTo>
                  <a:lnTo>
                    <a:pt x="542565" y="746662"/>
                  </a:lnTo>
                  <a:lnTo>
                    <a:pt x="585876" y="727401"/>
                  </a:lnTo>
                  <a:lnTo>
                    <a:pt x="626214" y="703448"/>
                  </a:lnTo>
                  <a:lnTo>
                    <a:pt x="663204" y="675163"/>
                  </a:lnTo>
                  <a:lnTo>
                    <a:pt x="696474" y="642911"/>
                  </a:lnTo>
                  <a:lnTo>
                    <a:pt x="725650" y="607052"/>
                  </a:lnTo>
                  <a:lnTo>
                    <a:pt x="750359" y="567948"/>
                  </a:lnTo>
                  <a:lnTo>
                    <a:pt x="770227" y="525963"/>
                  </a:lnTo>
                  <a:lnTo>
                    <a:pt x="784880" y="481457"/>
                  </a:lnTo>
                  <a:lnTo>
                    <a:pt x="793946" y="434793"/>
                  </a:lnTo>
                  <a:lnTo>
                    <a:pt x="797052" y="386334"/>
                  </a:lnTo>
                  <a:lnTo>
                    <a:pt x="793946" y="337874"/>
                  </a:lnTo>
                  <a:lnTo>
                    <a:pt x="784880" y="291210"/>
                  </a:lnTo>
                  <a:lnTo>
                    <a:pt x="770227" y="246704"/>
                  </a:lnTo>
                  <a:lnTo>
                    <a:pt x="750359" y="204719"/>
                  </a:lnTo>
                  <a:lnTo>
                    <a:pt x="725650" y="165615"/>
                  </a:lnTo>
                  <a:lnTo>
                    <a:pt x="696474" y="129756"/>
                  </a:lnTo>
                  <a:lnTo>
                    <a:pt x="663204" y="97504"/>
                  </a:lnTo>
                  <a:lnTo>
                    <a:pt x="626214" y="69219"/>
                  </a:lnTo>
                  <a:lnTo>
                    <a:pt x="585876" y="45266"/>
                  </a:lnTo>
                  <a:lnTo>
                    <a:pt x="542565" y="26005"/>
                  </a:lnTo>
                  <a:lnTo>
                    <a:pt x="496654" y="11799"/>
                  </a:lnTo>
                  <a:lnTo>
                    <a:pt x="448517" y="3010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02254C46-E7F0-7ED7-AF6D-8D295FFEB646}"/>
                </a:ext>
              </a:extLst>
            </p:cNvPr>
            <p:cNvSpPr txBox="1"/>
            <p:nvPr/>
          </p:nvSpPr>
          <p:spPr>
            <a:xfrm>
              <a:off x="887309" y="127876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1</a:t>
              </a:r>
              <a:endParaRPr sz="2800" dirty="0">
                <a:latin typeface="Cambria"/>
                <a:cs typeface="Cambria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263CE6-DE0C-E8F7-1579-F96A58C8E5CA}"/>
              </a:ext>
            </a:extLst>
          </p:cNvPr>
          <p:cNvGrpSpPr/>
          <p:nvPr/>
        </p:nvGrpSpPr>
        <p:grpSpPr>
          <a:xfrm>
            <a:off x="400813" y="3797300"/>
            <a:ext cx="797560" cy="774700"/>
            <a:chOff x="647700" y="2967227"/>
            <a:chExt cx="797560" cy="774700"/>
          </a:xfrm>
        </p:grpSpPr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97FBF597-AAC3-9192-0E12-8FC7258DA69F}"/>
                </a:ext>
              </a:extLst>
            </p:cNvPr>
            <p:cNvSpPr/>
            <p:nvPr/>
          </p:nvSpPr>
          <p:spPr>
            <a:xfrm>
              <a:off x="647700" y="2967227"/>
              <a:ext cx="797560" cy="774700"/>
            </a:xfrm>
            <a:custGeom>
              <a:avLst/>
              <a:gdLst/>
              <a:ahLst/>
              <a:cxnLst/>
              <a:rect l="l" t="t" r="r" b="b"/>
              <a:pathLst>
                <a:path w="797560" h="774700">
                  <a:moveTo>
                    <a:pt x="398525" y="0"/>
                  </a:moveTo>
                  <a:lnTo>
                    <a:pt x="348534" y="3016"/>
                  </a:lnTo>
                  <a:lnTo>
                    <a:pt x="300397" y="11825"/>
                  </a:lnTo>
                  <a:lnTo>
                    <a:pt x="254486" y="26061"/>
                  </a:lnTo>
                  <a:lnTo>
                    <a:pt x="211175" y="45363"/>
                  </a:lnTo>
                  <a:lnTo>
                    <a:pt x="170837" y="69367"/>
                  </a:lnTo>
                  <a:lnTo>
                    <a:pt x="133847" y="97710"/>
                  </a:lnTo>
                  <a:lnTo>
                    <a:pt x="100577" y="130028"/>
                  </a:lnTo>
                  <a:lnTo>
                    <a:pt x="71401" y="165959"/>
                  </a:lnTo>
                  <a:lnTo>
                    <a:pt x="46692" y="205140"/>
                  </a:lnTo>
                  <a:lnTo>
                    <a:pt x="26824" y="247207"/>
                  </a:lnTo>
                  <a:lnTo>
                    <a:pt x="12171" y="291798"/>
                  </a:lnTo>
                  <a:lnTo>
                    <a:pt x="3105" y="338548"/>
                  </a:lnTo>
                  <a:lnTo>
                    <a:pt x="0" y="387096"/>
                  </a:lnTo>
                  <a:lnTo>
                    <a:pt x="3105" y="435643"/>
                  </a:lnTo>
                  <a:lnTo>
                    <a:pt x="12171" y="482393"/>
                  </a:lnTo>
                  <a:lnTo>
                    <a:pt x="26824" y="526984"/>
                  </a:lnTo>
                  <a:lnTo>
                    <a:pt x="46692" y="569051"/>
                  </a:lnTo>
                  <a:lnTo>
                    <a:pt x="71401" y="608232"/>
                  </a:lnTo>
                  <a:lnTo>
                    <a:pt x="100577" y="644163"/>
                  </a:lnTo>
                  <a:lnTo>
                    <a:pt x="133847" y="676481"/>
                  </a:lnTo>
                  <a:lnTo>
                    <a:pt x="170837" y="704824"/>
                  </a:lnTo>
                  <a:lnTo>
                    <a:pt x="211175" y="728828"/>
                  </a:lnTo>
                  <a:lnTo>
                    <a:pt x="254486" y="748130"/>
                  </a:lnTo>
                  <a:lnTo>
                    <a:pt x="300397" y="762366"/>
                  </a:lnTo>
                  <a:lnTo>
                    <a:pt x="348534" y="771175"/>
                  </a:lnTo>
                  <a:lnTo>
                    <a:pt x="398525" y="774192"/>
                  </a:lnTo>
                  <a:lnTo>
                    <a:pt x="448517" y="771175"/>
                  </a:lnTo>
                  <a:lnTo>
                    <a:pt x="496654" y="762366"/>
                  </a:lnTo>
                  <a:lnTo>
                    <a:pt x="542565" y="748130"/>
                  </a:lnTo>
                  <a:lnTo>
                    <a:pt x="585876" y="728828"/>
                  </a:lnTo>
                  <a:lnTo>
                    <a:pt x="626214" y="704824"/>
                  </a:lnTo>
                  <a:lnTo>
                    <a:pt x="663204" y="676481"/>
                  </a:lnTo>
                  <a:lnTo>
                    <a:pt x="696474" y="644163"/>
                  </a:lnTo>
                  <a:lnTo>
                    <a:pt x="725650" y="608232"/>
                  </a:lnTo>
                  <a:lnTo>
                    <a:pt x="750359" y="569051"/>
                  </a:lnTo>
                  <a:lnTo>
                    <a:pt x="770227" y="526984"/>
                  </a:lnTo>
                  <a:lnTo>
                    <a:pt x="784880" y="482393"/>
                  </a:lnTo>
                  <a:lnTo>
                    <a:pt x="793946" y="435643"/>
                  </a:lnTo>
                  <a:lnTo>
                    <a:pt x="797052" y="387096"/>
                  </a:lnTo>
                  <a:lnTo>
                    <a:pt x="793946" y="338548"/>
                  </a:lnTo>
                  <a:lnTo>
                    <a:pt x="784880" y="291798"/>
                  </a:lnTo>
                  <a:lnTo>
                    <a:pt x="770227" y="247207"/>
                  </a:lnTo>
                  <a:lnTo>
                    <a:pt x="750359" y="205140"/>
                  </a:lnTo>
                  <a:lnTo>
                    <a:pt x="725650" y="165959"/>
                  </a:lnTo>
                  <a:lnTo>
                    <a:pt x="696474" y="130028"/>
                  </a:lnTo>
                  <a:lnTo>
                    <a:pt x="663204" y="97710"/>
                  </a:lnTo>
                  <a:lnTo>
                    <a:pt x="626214" y="69367"/>
                  </a:lnTo>
                  <a:lnTo>
                    <a:pt x="585876" y="45363"/>
                  </a:lnTo>
                  <a:lnTo>
                    <a:pt x="542565" y="26061"/>
                  </a:lnTo>
                  <a:lnTo>
                    <a:pt x="496654" y="11825"/>
                  </a:lnTo>
                  <a:lnTo>
                    <a:pt x="448517" y="3016"/>
                  </a:lnTo>
                  <a:lnTo>
                    <a:pt x="398525" y="0"/>
                  </a:lnTo>
                  <a:close/>
                </a:path>
              </a:pathLst>
            </a:custGeom>
            <a:solidFill>
              <a:srgbClr val="006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09942581-C301-345B-6D1B-B496A650B4E8}"/>
                </a:ext>
              </a:extLst>
            </p:cNvPr>
            <p:cNvSpPr txBox="1"/>
            <p:nvPr/>
          </p:nvSpPr>
          <p:spPr>
            <a:xfrm>
              <a:off x="914400" y="3091942"/>
              <a:ext cx="23876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15" dirty="0">
                  <a:solidFill>
                    <a:srgbClr val="A3CE4E"/>
                  </a:solidFill>
                  <a:latin typeface="Cambria"/>
                  <a:cs typeface="Cambria"/>
                </a:rPr>
                <a:t>2</a:t>
              </a:r>
              <a:endParaRPr sz="2800" dirty="0">
                <a:latin typeface="Cambria"/>
                <a:cs typeface="Cambria"/>
              </a:endParaRPr>
            </a:p>
          </p:txBody>
        </p:sp>
      </p:grpSp>
      <p:sp>
        <p:nvSpPr>
          <p:cNvPr id="21" name="object 2">
            <a:extLst>
              <a:ext uri="{FF2B5EF4-FFF2-40B4-BE49-F238E27FC236}">
                <a16:creationId xmlns:a16="http://schemas.microsoft.com/office/drawing/2014/main" id="{E5D54604-CA78-1232-E98B-9B603A08CC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95600" y="641272"/>
            <a:ext cx="5562600" cy="730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70"/>
              </a:lnSpc>
              <a:spcBef>
                <a:spcPts val="95"/>
              </a:spcBef>
            </a:pPr>
            <a:r>
              <a:rPr sz="2800" spc="-10" dirty="0">
                <a:solidFill>
                  <a:srgbClr val="000000"/>
                </a:solidFill>
              </a:rPr>
              <a:t>CSR</a:t>
            </a:r>
            <a:r>
              <a:rPr sz="2800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PROJECTS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UNDER</a:t>
            </a:r>
            <a:r>
              <a:rPr sz="2800" spc="5" dirty="0">
                <a:solidFill>
                  <a:srgbClr val="000000"/>
                </a:solidFill>
              </a:rPr>
              <a:t> </a:t>
            </a:r>
            <a:r>
              <a:rPr lang="en-US" sz="2800" spc="-15" dirty="0">
                <a:solidFill>
                  <a:srgbClr val="000000"/>
                </a:solidFill>
              </a:rPr>
              <a:t>GLOW GREEN</a:t>
            </a:r>
            <a:endParaRPr sz="2800" dirty="0"/>
          </a:p>
          <a:p>
            <a:pPr marL="1905" algn="ctr">
              <a:lnSpc>
                <a:spcPts val="2310"/>
              </a:lnSpc>
            </a:pPr>
            <a:r>
              <a:rPr lang="en-US" sz="2000" dirty="0">
                <a:solidFill>
                  <a:srgbClr val="0066A6"/>
                </a:solidFill>
              </a:rPr>
              <a:t>FY</a:t>
            </a:r>
            <a:r>
              <a:rPr lang="en-US" sz="2000" spc="-50" dirty="0">
                <a:solidFill>
                  <a:srgbClr val="0066A6"/>
                </a:solidFill>
              </a:rPr>
              <a:t> </a:t>
            </a:r>
            <a:r>
              <a:rPr lang="en-US" sz="2000" dirty="0">
                <a:solidFill>
                  <a:srgbClr val="0066A6"/>
                </a:solidFill>
              </a:rPr>
              <a:t>2024-25</a:t>
            </a:r>
            <a:endParaRPr sz="2000" dirty="0"/>
          </a:p>
        </p:txBody>
      </p:sp>
      <p:pic>
        <p:nvPicPr>
          <p:cNvPr id="23" name="Picture 22" descr="A logo with text and tree&#10;&#10;Description automatically generated">
            <a:extLst>
              <a:ext uri="{FF2B5EF4-FFF2-40B4-BE49-F238E27FC236}">
                <a16:creationId xmlns:a16="http://schemas.microsoft.com/office/drawing/2014/main" id="{57BD013B-FD89-8215-B9EF-DB22E50AB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93"/>
            <a:ext cx="2455281" cy="1105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489</Words>
  <Application>Microsoft Office PowerPoint</Application>
  <PresentationFormat>Widescreen</PresentationFormat>
  <Paragraphs>91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Cambria</vt:lpstr>
      <vt:lpstr>Office Theme</vt:lpstr>
      <vt:lpstr>PROJECTS APPROVED BY THE CSR COMMITTEE FOR</vt:lpstr>
      <vt:lpstr>CSR ACTIVITIES OF PNB METLIFE Empowering Lives, Sustaining Smiles</vt:lpstr>
      <vt:lpstr>CSR PROJECTS UNDER DAMINI FY 2024-25</vt:lpstr>
      <vt:lpstr>CSR PROJECTS UNDER DAMINI FY 2024-25</vt:lpstr>
      <vt:lpstr>CSR PROJECTS UNDER GLOW GREEN FY 2024-25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Bose,Shilpi</dc:creator>
  <cp:lastModifiedBy>Gujral,Arpan</cp:lastModifiedBy>
  <cp:revision>19</cp:revision>
  <dcterms:created xsi:type="dcterms:W3CDTF">2022-04-19T10:31:29Z</dcterms:created>
  <dcterms:modified xsi:type="dcterms:W3CDTF">2024-07-02T09:35:59Z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2022-04-19T00:00:00Z</vt:filetime>
  </property>
</Properties>
</file>